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9" r:id="rId6"/>
    <p:sldId id="266" r:id="rId7"/>
    <p:sldId id="268" r:id="rId8"/>
    <p:sldId id="267" r:id="rId9"/>
    <p:sldId id="262" r:id="rId10"/>
    <p:sldId id="264" r:id="rId11"/>
    <p:sldId id="265" r:id="rId12"/>
    <p:sldId id="259" r:id="rId13"/>
    <p:sldId id="261" r:id="rId14"/>
    <p:sldId id="260" r:id="rId15"/>
    <p:sldId id="270" r:id="rId16"/>
    <p:sldId id="271" r:id="rId17"/>
    <p:sldId id="256" r:id="rId18"/>
    <p:sldId id="257" r:id="rId19"/>
    <p:sldId id="258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20"/>
    <a:srgbClr val="323E1A"/>
    <a:srgbClr val="0066FF"/>
    <a:srgbClr val="B40000"/>
    <a:srgbClr val="6699FF"/>
    <a:srgbClr val="790D0D"/>
    <a:srgbClr val="EE9896"/>
    <a:srgbClr val="F5C2C1"/>
    <a:srgbClr val="BDF1FF"/>
    <a:srgbClr val="0043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6054" autoAdjust="0"/>
    <p:restoredTop sz="94660"/>
  </p:normalViewPr>
  <p:slideViewPr>
    <p:cSldViewPr>
      <p:cViewPr>
        <p:scale>
          <a:sx n="66" d="100"/>
          <a:sy n="66" d="100"/>
        </p:scale>
        <p:origin x="-166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A061-C0CD-45B5-97EB-91DC24A0E8D8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A77E-ABAD-49DD-AF40-980BCA18E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zisk.ru/" TargetMode="External"/><Relationship Id="rId2" Type="http://schemas.openxmlformats.org/officeDocument/2006/relationships/hyperlink" Target="mailto:st.t@list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ru-RU" sz="2400" dirty="0" smtClean="0"/>
              <a:t>Школа давно перестала быть источником знаний, её задачи теперь - 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 </a:t>
            </a:r>
            <a:r>
              <a:rPr lang="ru-RU" sz="2400" b="1" dirty="0" smtClean="0"/>
              <a:t>связать</a:t>
            </a:r>
            <a:r>
              <a:rPr lang="ru-RU" sz="2400" dirty="0" smtClean="0"/>
              <a:t> эти знания между собой и провести их через стержень искусства («Комплексно-волновое познание»);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ru-RU" sz="2400" spc="-50" dirty="0" smtClean="0"/>
              <a:t>  предельно </a:t>
            </a:r>
            <a:r>
              <a:rPr lang="ru-RU" sz="2400" b="1" spc="-50" dirty="0" smtClean="0"/>
              <a:t>интенсивно</a:t>
            </a:r>
            <a:r>
              <a:rPr lang="ru-RU" sz="2400" spc="-50" dirty="0" smtClean="0"/>
              <a:t> организовать рабочее время («Принцип </a:t>
            </a:r>
            <a:r>
              <a:rPr lang="ru-RU" sz="2400" spc="-50" dirty="0" err="1" smtClean="0"/>
              <a:t>природосообразности</a:t>
            </a:r>
            <a:r>
              <a:rPr lang="ru-RU" sz="2400" spc="-50" dirty="0" smtClean="0"/>
              <a:t>»);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 устраивать </a:t>
            </a:r>
            <a:r>
              <a:rPr lang="ru-RU" sz="2400" b="1" dirty="0" smtClean="0"/>
              <a:t>активное познание</a:t>
            </a:r>
            <a:r>
              <a:rPr lang="ru-RU" sz="2400" dirty="0" smtClean="0"/>
              <a:t>: освоение музыкальных инструментов и живописи, музыкальные ансамбли, игры на основе изучаемого материала, психологические сеансы, взаимное обучение, театральные представления по изучаемым темам;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 устраивать встречи с интересными людьми вне школы для получения знаний напрямую («Живая библиотека»);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 предоставить отличникам созидательную деятельность;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 и уж в последнюю очередь – </a:t>
            </a:r>
            <a:r>
              <a:rPr lang="ru-RU" sz="2400" i="1" dirty="0" smtClean="0"/>
              <a:t>предложить</a:t>
            </a:r>
            <a:r>
              <a:rPr lang="ru-RU" sz="2400" dirty="0" smtClean="0"/>
              <a:t> информацию, но не </a:t>
            </a:r>
            <a:r>
              <a:rPr lang="ru-RU" sz="2400" i="1" dirty="0" smtClean="0"/>
              <a:t>обложить</a:t>
            </a:r>
            <a:r>
              <a:rPr lang="ru-RU" sz="2400" dirty="0" smtClean="0"/>
              <a:t> ею со всех сторон, как на складе, - оставить просвет для творческой мысли.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Вступление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III</a:t>
            </a:r>
            <a:r>
              <a:rPr lang="ru-RU" sz="3200" dirty="0" smtClean="0"/>
              <a:t>. Триумф музы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55000" lnSpcReduction="20000"/>
          </a:bodyPr>
          <a:lstStyle/>
          <a:p>
            <a:pPr marL="0" indent="185738">
              <a:buNone/>
            </a:pPr>
            <a:r>
              <a:rPr lang="ru-RU" sz="3600" b="1" dirty="0" smtClean="0"/>
              <a:t>Музыкальная страсть заложена в каждого, но задохнувшись еще в молочном детстве, она, как всё живое в нас, начинает разлагаться и исторгает смертельные яды. </a:t>
            </a:r>
          </a:p>
          <a:p>
            <a:pPr marL="0" indent="185738">
              <a:buNone/>
            </a:pPr>
            <a:endParaRPr lang="ru-RU" sz="2200" b="1" dirty="0" smtClean="0"/>
          </a:p>
          <a:p>
            <a:pPr marL="0" indent="185738">
              <a:buNone/>
            </a:pPr>
            <a:r>
              <a:rPr lang="ru-RU" dirty="0" smtClean="0"/>
              <a:t>Волнение на крыше </a:t>
            </a:r>
            <a:r>
              <a:rPr lang="ru-RU" dirty="0" err="1" smtClean="0"/>
              <a:t>десятиэтажки</a:t>
            </a:r>
            <a:r>
              <a:rPr lang="ru-RU" dirty="0" smtClean="0"/>
              <a:t> - это нереализованное волнение на сцене. </a:t>
            </a:r>
          </a:p>
          <a:p>
            <a:pPr marL="0" indent="185738">
              <a:buNone/>
            </a:pPr>
            <a:r>
              <a:rPr lang="ru-RU" dirty="0" smtClean="0"/>
              <a:t>Половые связи, наркомания - вялое замещение экстаза кульминаций в игре на рояле. </a:t>
            </a:r>
          </a:p>
          <a:p>
            <a:pPr marL="0" indent="185738">
              <a:buNone/>
            </a:pPr>
            <a:r>
              <a:rPr lang="ru-RU" dirty="0" smtClean="0"/>
              <a:t>Дедовщина, экстремизм – выкидыш активности, не развитой в театральных репетициях.</a:t>
            </a:r>
          </a:p>
          <a:p>
            <a:pPr marL="0" indent="185738">
              <a:buNone/>
            </a:pPr>
            <a:r>
              <a:rPr lang="ru-RU" dirty="0" smtClean="0"/>
              <a:t>Попойки - вывихнутый путь восторга на музыкально-литературных вечерах. </a:t>
            </a:r>
          </a:p>
          <a:p>
            <a:pPr marL="0" indent="185738">
              <a:buNone/>
            </a:pPr>
            <a:r>
              <a:rPr lang="ru-RU" dirty="0" smtClean="0"/>
              <a:t>Мат – буря </a:t>
            </a:r>
            <a:r>
              <a:rPr lang="ru-RU" dirty="0" err="1" smtClean="0"/>
              <a:t>клястеров</a:t>
            </a:r>
            <a:r>
              <a:rPr lang="ru-RU" dirty="0" smtClean="0"/>
              <a:t>. </a:t>
            </a:r>
          </a:p>
          <a:p>
            <a:pPr marL="0" indent="185738">
              <a:buNone/>
            </a:pPr>
            <a:r>
              <a:rPr lang="ru-RU" dirty="0" smtClean="0"/>
              <a:t>Выдумывая подковырку, сорванец не подозревает, что сочиняет сюжет для эпиграммы.</a:t>
            </a:r>
          </a:p>
          <a:p>
            <a:pPr marL="0" indent="185738">
              <a:buNone/>
            </a:pPr>
            <a:r>
              <a:rPr lang="ru-RU" dirty="0" smtClean="0"/>
              <a:t>Закручивая интриги в классе, отличница не воображает, что неумело «пишет картину». </a:t>
            </a:r>
          </a:p>
          <a:p>
            <a:pPr marL="0" indent="185738">
              <a:buNone/>
            </a:pPr>
            <a:r>
              <a:rPr lang="ru-RU" dirty="0" smtClean="0"/>
              <a:t>Якобы влюбившись, никто не догадается написать «Записок сумасшедшего», чтобы после беззлобно посмеяться; гораздо чаще это заканчивается «подвигами» и суицидом. </a:t>
            </a:r>
          </a:p>
          <a:p>
            <a:pPr marL="0" indent="185738">
              <a:buNone/>
            </a:pPr>
            <a:r>
              <a:rPr lang="ru-RU" dirty="0" smtClean="0"/>
              <a:t>Гонку пассажей между неверных нот заменяют штурмом ночных дорог меж машинами. </a:t>
            </a:r>
          </a:p>
          <a:p>
            <a:pPr marL="0" indent="185738">
              <a:buNone/>
            </a:pPr>
            <a:r>
              <a:rPr lang="ru-RU" dirty="0" smtClean="0"/>
              <a:t>Страсть к живописанию – </a:t>
            </a:r>
            <a:r>
              <a:rPr lang="ru-RU" dirty="0" err="1" smtClean="0"/>
              <a:t>малеванием</a:t>
            </a:r>
            <a:r>
              <a:rPr lang="ru-RU" dirty="0" smtClean="0"/>
              <a:t> на стенах, каллиграфию – граффити. </a:t>
            </a:r>
          </a:p>
          <a:p>
            <a:pPr marL="0" indent="185738">
              <a:buNone/>
            </a:pPr>
            <a:r>
              <a:rPr lang="ru-RU" dirty="0" smtClean="0"/>
              <a:t>Врождённое желание зычно петь оборачивается зычной руганью. </a:t>
            </a:r>
          </a:p>
          <a:p>
            <a:pPr marL="0" indent="185738">
              <a:buNone/>
            </a:pPr>
            <a:r>
              <a:rPr lang="ru-RU" dirty="0" smtClean="0"/>
              <a:t>Чувство ансамбля – стадностью.  Творческое уединение – шатанием по городу. </a:t>
            </a:r>
          </a:p>
          <a:p>
            <a:pPr marL="0" indent="185738">
              <a:buNone/>
            </a:pPr>
            <a:r>
              <a:rPr lang="ru-RU" dirty="0" smtClean="0"/>
              <a:t>Жажда музыкального торжества – жаждой </a:t>
            </a:r>
            <a:r>
              <a:rPr lang="ru-RU" dirty="0" err="1" smtClean="0"/>
              <a:t>радиостучания</a:t>
            </a:r>
            <a:r>
              <a:rPr lang="ru-RU" dirty="0" smtClean="0"/>
              <a:t>. </a:t>
            </a:r>
          </a:p>
          <a:p>
            <a:pPr marL="0" indent="185738">
              <a:buNone/>
            </a:pPr>
            <a:r>
              <a:rPr lang="ru-RU" dirty="0" smtClean="0"/>
              <a:t>Врождённый юмор – насмешками и гоготом.  </a:t>
            </a:r>
          </a:p>
          <a:p>
            <a:pPr marL="0" indent="185738">
              <a:buNone/>
            </a:pPr>
            <a:r>
              <a:rPr lang="ru-RU" dirty="0" smtClean="0"/>
              <a:t>Задумчивость – бездельем. Свободолюбие – ленью. </a:t>
            </a:r>
          </a:p>
          <a:p>
            <a:pPr marL="0" indent="185738">
              <a:buNone/>
            </a:pPr>
            <a:r>
              <a:rPr lang="ru-RU" dirty="0" smtClean="0"/>
              <a:t>И на троне, точка на всём, подмена кипящей жизни – компьютерная </a:t>
            </a:r>
            <a:r>
              <a:rPr lang="ru-RU" dirty="0" err="1" smtClean="0"/>
              <a:t>игромания</a:t>
            </a:r>
            <a:r>
              <a:rPr lang="ru-RU" dirty="0" smtClean="0"/>
              <a:t>.</a:t>
            </a:r>
          </a:p>
          <a:p>
            <a:pPr marL="0" indent="185738">
              <a:buNone/>
            </a:pPr>
            <a:r>
              <a:rPr lang="ru-RU" dirty="0" smtClean="0"/>
              <a:t>Это всё выкидыши одной и той же мамки – удавленной Музы.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Триумф музы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smtClean="0"/>
              <a:t>Две фазы развития мозга. До 10-11 лет он не готов к науке - строится.</a:t>
            </a:r>
          </a:p>
          <a:p>
            <a:pPr marL="0" indent="0">
              <a:buFont typeface="Arial" charset="0"/>
              <a:buChar char="•"/>
            </a:pPr>
            <a:r>
              <a:rPr lang="ru-RU" sz="2100" dirty="0" smtClean="0"/>
              <a:t>  Библиотеку сперва нужно построить (на </a:t>
            </a:r>
            <a:r>
              <a:rPr lang="ru-RU" sz="2100" dirty="0" err="1" smtClean="0"/>
              <a:t>неотвердевшем</a:t>
            </a:r>
            <a:r>
              <a:rPr lang="ru-RU" sz="2100" dirty="0" smtClean="0"/>
              <a:t> цементе эмоций и музыки, из кирпичиков памятных путешествий),</a:t>
            </a:r>
          </a:p>
          <a:p>
            <a:pPr marL="0" indent="0">
              <a:buFont typeface="Arial" charset="0"/>
              <a:buChar char="•"/>
            </a:pPr>
            <a:r>
              <a:rPr lang="ru-RU" sz="2100" dirty="0" smtClean="0"/>
              <a:t>  затем приготовить стеллажи (мнемотехники),</a:t>
            </a:r>
          </a:p>
          <a:p>
            <a:pPr marL="0" indent="0">
              <a:buFont typeface="Arial" charset="0"/>
              <a:buChar char="•"/>
            </a:pPr>
            <a:r>
              <a:rPr lang="ru-RU" sz="2100" dirty="0" smtClean="0"/>
              <a:t>  а уж после раскладывать по полочкам книги-факты. </a:t>
            </a:r>
          </a:p>
          <a:p>
            <a:pPr marL="0" indent="0">
              <a:buNone/>
            </a:pPr>
            <a:r>
              <a:rPr lang="ru-RU" sz="2100" dirty="0" smtClean="0"/>
              <a:t>Иначе эти </a:t>
            </a:r>
            <a:r>
              <a:rPr lang="ru-RU" sz="2100" dirty="0" err="1" smtClean="0"/>
              <a:t>златоценные</a:t>
            </a:r>
            <a:r>
              <a:rPr lang="ru-RU" sz="2100" dirty="0" smtClean="0"/>
              <a:t> книги будут свалены в кучу-курган под дождь и вскоре – в виде спрессованной жижи – вывезены на свалку.</a:t>
            </a:r>
          </a:p>
          <a:p>
            <a:pPr marL="0" indent="0">
              <a:buNone/>
            </a:pPr>
            <a:r>
              <a:rPr lang="ru-RU" sz="2100" spc="-40" dirty="0" smtClean="0"/>
              <a:t>Йога, поэзия, балет, атлетика, шахматы, программирование, театр, спелеология, музыкальное исполнительство, риторика, психология... Не все родители могут тянуть столько кружков, а это минимум для полнокровного развития.</a:t>
            </a:r>
          </a:p>
          <a:p>
            <a:pPr marL="0" indent="0">
              <a:buNone/>
            </a:pPr>
            <a:endParaRPr lang="ru-RU" sz="2100" spc="-40" dirty="0" smtClean="0"/>
          </a:p>
          <a:p>
            <a:pPr marL="0" indent="0">
              <a:buNone/>
            </a:pPr>
            <a:r>
              <a:rPr lang="ru-RU" sz="2100" spc="-40" dirty="0" smtClean="0"/>
              <a:t>Воспитание музыканта – это воспитание ЧЕЛОВЕКА. В школе </a:t>
            </a:r>
            <a:r>
              <a:rPr lang="ru-RU" sz="2100" spc="-40" dirty="0" err="1" smtClean="0"/>
              <a:t>Синити</a:t>
            </a:r>
            <a:r>
              <a:rPr lang="ru-RU" sz="2100" spc="-40" dirty="0" smtClean="0"/>
              <a:t> Судзуки оркестр из трехлетних скрипачей играл сложную полифонию Баха, и хотя только 5% из учеников стали профессионалами, все 100% выросли высокоразвитыми людьми. Исполнение классической музыки преображает нейронную сеть, намного продлевает сознательную жизнь, взращивает гуманность, теплоту личности, здравый ум</a:t>
            </a:r>
            <a:r>
              <a:rPr lang="ru-RU" sz="2100" spc="-40" dirty="0" smtClean="0"/>
              <a:t>. </a:t>
            </a:r>
            <a:r>
              <a:rPr lang="ru-RU" sz="2100" b="1" spc="-40" dirty="0" smtClean="0"/>
              <a:t>Все это знают, но никто не вводит в образование.</a:t>
            </a:r>
            <a:endParaRPr lang="ru-RU" sz="2100" b="1" spc="-40" dirty="0" smtClean="0"/>
          </a:p>
          <a:p>
            <a:pPr marL="0" indent="0">
              <a:buNone/>
            </a:pP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Триумф музы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42942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1) В кабинете развешаны скрипки, мандолины, гитары, стоит пускай разбитое, но  фоно, И ВСЕ В НИХ ИГРАЮТСЯ, стучат, бренчат, скрипят,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на клавишах </a:t>
            </a:r>
            <a:r>
              <a:rPr lang="ru-RU" sz="2400" b="1" dirty="0" smtClean="0"/>
              <a:t>изображают рычание тигра или переливы синички,</a:t>
            </a:r>
            <a:endParaRPr lang="ru-RU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смычком пытаются </a:t>
            </a:r>
            <a:r>
              <a:rPr lang="ru-RU" sz="2400" b="1" dirty="0" smtClean="0"/>
              <a:t>плакать, смеяться </a:t>
            </a:r>
            <a:r>
              <a:rPr lang="ru-RU" sz="2400" dirty="0" smtClean="0"/>
              <a:t>(сперва руками в руках учителя, потом сами),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мяукают, стрекочут кузнечиком или жужжат на струне </a:t>
            </a:r>
            <a:r>
              <a:rPr lang="ru-RU" sz="2400" dirty="0" err="1" smtClean="0"/>
              <a:t>Sol</a:t>
            </a:r>
            <a:r>
              <a:rPr lang="ru-RU" sz="2400" dirty="0" smtClean="0"/>
              <a:t> мухой...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i="1" dirty="0" smtClean="0"/>
              <a:t>Задача учителя </a:t>
            </a:r>
            <a:r>
              <a:rPr lang="ru-RU" sz="2400" dirty="0" smtClean="0"/>
              <a:t>– лишь немножко направлять эти радостные игрища, чтобы дети сами не понимали, что учатся. 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5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2) К компьютеру подключен синтезатор, и дети режутся в компьютерную игру, сами не замечая, что при этом разучивают музыку. Такова программа «</a:t>
            </a:r>
            <a:r>
              <a:rPr lang="ru-RU" sz="2400" dirty="0" err="1" smtClean="0"/>
              <a:t>Soft</a:t>
            </a:r>
            <a:r>
              <a:rPr lang="ru-RU" sz="2400" dirty="0" smtClean="0"/>
              <a:t> </a:t>
            </a:r>
            <a:r>
              <a:rPr lang="ru-RU" sz="2400" dirty="0" err="1" smtClean="0"/>
              <a:t>Mozart</a:t>
            </a:r>
            <a:r>
              <a:rPr lang="ru-RU" sz="2400" dirty="0" smtClean="0"/>
              <a:t>» и разрабатываемая мною альтернатива «Игра в гения», где всё оркестровое </a:t>
            </a:r>
            <a:r>
              <a:rPr lang="ru-RU" sz="2400" dirty="0" err="1" smtClean="0"/>
              <a:t>полнозвучие</a:t>
            </a:r>
            <a:r>
              <a:rPr lang="ru-RU" sz="2400" dirty="0" smtClean="0"/>
              <a:t> играет компьютер, а ученик выводит лишь отдельные мелодические линии – занятие простое и крайне увлекательное, ибо солирующий ученик задаёт тон всему произведению. С помощью этой игровой программы ученик начинает читать мелодию с листа уже через несколько дней.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5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3) Музыка кажется сложной из-за роковых ошибок в традиционной музыкальной педагогике.  </a:t>
            </a:r>
            <a:r>
              <a:rPr lang="ru-RU" sz="2400" b="1" dirty="0" smtClean="0"/>
              <a:t>Нельзя нарабатывать новых движений, нужно чутко искать их в жизни, в играх конкретного ребенка – </a:t>
            </a:r>
            <a:r>
              <a:rPr lang="ru-RU" sz="2400" dirty="0" smtClean="0"/>
              <a:t>и всё пойдёт быстро и с удовольствием. Нельзя учить детей музыке: нужно баловаться вокруг музыки!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олилиния 37"/>
          <p:cNvSpPr/>
          <p:nvPr/>
        </p:nvSpPr>
        <p:spPr>
          <a:xfrm>
            <a:off x="-642974" y="-1888408"/>
            <a:ext cx="6343965" cy="9215502"/>
          </a:xfrm>
          <a:custGeom>
            <a:avLst/>
            <a:gdLst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0 w 1928826"/>
              <a:gd name="connsiteY11" fmla="*/ 3821926 h 4143404"/>
              <a:gd name="connsiteX12" fmla="*/ 0 w 1928826"/>
              <a:gd name="connsiteY12" fmla="*/ 321477 h 4143404"/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91440 w 1928826"/>
              <a:gd name="connsiteY11" fmla="*/ 3913366 h 4143404"/>
              <a:gd name="connsiteX0" fmla="*/ 650328 w 2579154"/>
              <a:gd name="connsiteY0" fmla="*/ 1313194 h 5135121"/>
              <a:gd name="connsiteX1" fmla="*/ 744487 w 2579154"/>
              <a:gd name="connsiteY1" fmla="*/ 1085875 h 5135121"/>
              <a:gd name="connsiteX2" fmla="*/ 971806 w 2579154"/>
              <a:gd name="connsiteY2" fmla="*/ 991717 h 5135121"/>
              <a:gd name="connsiteX3" fmla="*/ 2257677 w 2579154"/>
              <a:gd name="connsiteY3" fmla="*/ 991717 h 5135121"/>
              <a:gd name="connsiteX4" fmla="*/ 2484996 w 2579154"/>
              <a:gd name="connsiteY4" fmla="*/ 1085876 h 5135121"/>
              <a:gd name="connsiteX5" fmla="*/ 2579154 w 2579154"/>
              <a:gd name="connsiteY5" fmla="*/ 1313195 h 5135121"/>
              <a:gd name="connsiteX6" fmla="*/ 2579154 w 2579154"/>
              <a:gd name="connsiteY6" fmla="*/ 4813644 h 5135121"/>
              <a:gd name="connsiteX7" fmla="*/ 2484996 w 2579154"/>
              <a:gd name="connsiteY7" fmla="*/ 5040963 h 5135121"/>
              <a:gd name="connsiteX8" fmla="*/ 2257677 w 2579154"/>
              <a:gd name="connsiteY8" fmla="*/ 5135121 h 5135121"/>
              <a:gd name="connsiteX9" fmla="*/ 971805 w 2579154"/>
              <a:gd name="connsiteY9" fmla="*/ 5135121 h 5135121"/>
              <a:gd name="connsiteX10" fmla="*/ 744486 w 2579154"/>
              <a:gd name="connsiteY10" fmla="*/ 5040962 h 5135121"/>
              <a:gd name="connsiteX11" fmla="*/ 741768 w 2579154"/>
              <a:gd name="connsiteY11" fmla="*/ 4905083 h 5135121"/>
              <a:gd name="connsiteX0" fmla="*/ 0 w 1928826"/>
              <a:gd name="connsiteY0" fmla="*/ 321477 h 4143404"/>
              <a:gd name="connsiteX1" fmla="*/ 321478 w 1928826"/>
              <a:gd name="connsiteY1" fmla="*/ 0 h 4143404"/>
              <a:gd name="connsiteX2" fmla="*/ 1607349 w 1928826"/>
              <a:gd name="connsiteY2" fmla="*/ 0 h 4143404"/>
              <a:gd name="connsiteX3" fmla="*/ 1834668 w 1928826"/>
              <a:gd name="connsiteY3" fmla="*/ 94159 h 4143404"/>
              <a:gd name="connsiteX4" fmla="*/ 1928826 w 1928826"/>
              <a:gd name="connsiteY4" fmla="*/ 321478 h 4143404"/>
              <a:gd name="connsiteX5" fmla="*/ 1928826 w 1928826"/>
              <a:gd name="connsiteY5" fmla="*/ 3821927 h 4143404"/>
              <a:gd name="connsiteX6" fmla="*/ 1834668 w 1928826"/>
              <a:gd name="connsiteY6" fmla="*/ 4049246 h 4143404"/>
              <a:gd name="connsiteX7" fmla="*/ 1607349 w 1928826"/>
              <a:gd name="connsiteY7" fmla="*/ 4143404 h 4143404"/>
              <a:gd name="connsiteX8" fmla="*/ 321477 w 1928826"/>
              <a:gd name="connsiteY8" fmla="*/ 4143404 h 4143404"/>
              <a:gd name="connsiteX9" fmla="*/ 94158 w 1928826"/>
              <a:gd name="connsiteY9" fmla="*/ 4049245 h 4143404"/>
              <a:gd name="connsiteX10" fmla="*/ 91440 w 1928826"/>
              <a:gd name="connsiteY10" fmla="*/ 3913366 h 4143404"/>
              <a:gd name="connsiteX0" fmla="*/ 0 w 1928826"/>
              <a:gd name="connsiteY0" fmla="*/ 66974 h 4674743"/>
              <a:gd name="connsiteX1" fmla="*/ 321478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0 w 1928826"/>
              <a:gd name="connsiteY0" fmla="*/ 66974 h 4674743"/>
              <a:gd name="connsiteX1" fmla="*/ 464322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142908 w 2071734"/>
              <a:gd name="connsiteY0" fmla="*/ 66974 h 4944747"/>
              <a:gd name="connsiteX1" fmla="*/ 607230 w 2071734"/>
              <a:gd name="connsiteY1" fmla="*/ 531339 h 4944747"/>
              <a:gd name="connsiteX2" fmla="*/ 1750257 w 2071734"/>
              <a:gd name="connsiteY2" fmla="*/ 531339 h 4944747"/>
              <a:gd name="connsiteX3" fmla="*/ 1977576 w 2071734"/>
              <a:gd name="connsiteY3" fmla="*/ 625498 h 4944747"/>
              <a:gd name="connsiteX4" fmla="*/ 2071734 w 2071734"/>
              <a:gd name="connsiteY4" fmla="*/ 852817 h 4944747"/>
              <a:gd name="connsiteX5" fmla="*/ 2071734 w 2071734"/>
              <a:gd name="connsiteY5" fmla="*/ 4353266 h 4944747"/>
              <a:gd name="connsiteX6" fmla="*/ 1977576 w 2071734"/>
              <a:gd name="connsiteY6" fmla="*/ 4580585 h 4944747"/>
              <a:gd name="connsiteX7" fmla="*/ 1750257 w 2071734"/>
              <a:gd name="connsiteY7" fmla="*/ 4674743 h 4944747"/>
              <a:gd name="connsiteX8" fmla="*/ 464385 w 2071734"/>
              <a:gd name="connsiteY8" fmla="*/ 4674743 h 4944747"/>
              <a:gd name="connsiteX9" fmla="*/ 237066 w 2071734"/>
              <a:gd name="connsiteY9" fmla="*/ 4580584 h 4944747"/>
              <a:gd name="connsiteX10" fmla="*/ 91440 w 2071734"/>
              <a:gd name="connsiteY10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273334 h 5151107"/>
              <a:gd name="connsiteX1" fmla="*/ 515790 w 1980294"/>
              <a:gd name="connsiteY1" fmla="*/ 737699 h 5151107"/>
              <a:gd name="connsiteX2" fmla="*/ 1658817 w 1980294"/>
              <a:gd name="connsiteY2" fmla="*/ 737699 h 5151107"/>
              <a:gd name="connsiteX3" fmla="*/ 1886136 w 1980294"/>
              <a:gd name="connsiteY3" fmla="*/ 831858 h 5151107"/>
              <a:gd name="connsiteX4" fmla="*/ 1980294 w 1980294"/>
              <a:gd name="connsiteY4" fmla="*/ 1059177 h 5151107"/>
              <a:gd name="connsiteX5" fmla="*/ 1980294 w 1980294"/>
              <a:gd name="connsiteY5" fmla="*/ 4559626 h 5151107"/>
              <a:gd name="connsiteX6" fmla="*/ 1886136 w 1980294"/>
              <a:gd name="connsiteY6" fmla="*/ 4786945 h 5151107"/>
              <a:gd name="connsiteX7" fmla="*/ 1658817 w 1980294"/>
              <a:gd name="connsiteY7" fmla="*/ 4881103 h 5151107"/>
              <a:gd name="connsiteX8" fmla="*/ 372945 w 1980294"/>
              <a:gd name="connsiteY8" fmla="*/ 4881103 h 5151107"/>
              <a:gd name="connsiteX9" fmla="*/ 0 w 1980294"/>
              <a:gd name="connsiteY9" fmla="*/ 5151107 h 5151107"/>
              <a:gd name="connsiteX0" fmla="*/ 51468 w 1980294"/>
              <a:gd name="connsiteY0" fmla="*/ 0 h 4877773"/>
              <a:gd name="connsiteX1" fmla="*/ 419784 w 1980294"/>
              <a:gd name="connsiteY1" fmla="*/ 217204 h 4877773"/>
              <a:gd name="connsiteX2" fmla="*/ 515790 w 1980294"/>
              <a:gd name="connsiteY2" fmla="*/ 464365 h 4877773"/>
              <a:gd name="connsiteX3" fmla="*/ 1658817 w 1980294"/>
              <a:gd name="connsiteY3" fmla="*/ 464365 h 4877773"/>
              <a:gd name="connsiteX4" fmla="*/ 1886136 w 1980294"/>
              <a:gd name="connsiteY4" fmla="*/ 558524 h 4877773"/>
              <a:gd name="connsiteX5" fmla="*/ 1980294 w 1980294"/>
              <a:gd name="connsiteY5" fmla="*/ 785843 h 4877773"/>
              <a:gd name="connsiteX6" fmla="*/ 1980294 w 1980294"/>
              <a:gd name="connsiteY6" fmla="*/ 4286292 h 4877773"/>
              <a:gd name="connsiteX7" fmla="*/ 1886136 w 1980294"/>
              <a:gd name="connsiteY7" fmla="*/ 4513611 h 4877773"/>
              <a:gd name="connsiteX8" fmla="*/ 1658817 w 1980294"/>
              <a:gd name="connsiteY8" fmla="*/ 4607769 h 4877773"/>
              <a:gd name="connsiteX9" fmla="*/ 372945 w 1980294"/>
              <a:gd name="connsiteY9" fmla="*/ 4607769 h 4877773"/>
              <a:gd name="connsiteX10" fmla="*/ 0 w 1980294"/>
              <a:gd name="connsiteY10" fmla="*/ 4877773 h 4877773"/>
              <a:gd name="connsiteX0" fmla="*/ 419784 w 1980294"/>
              <a:gd name="connsiteY0" fmla="*/ 0 h 4660569"/>
              <a:gd name="connsiteX1" fmla="*/ 515790 w 1980294"/>
              <a:gd name="connsiteY1" fmla="*/ 247161 h 4660569"/>
              <a:gd name="connsiteX2" fmla="*/ 1658817 w 1980294"/>
              <a:gd name="connsiteY2" fmla="*/ 247161 h 4660569"/>
              <a:gd name="connsiteX3" fmla="*/ 1886136 w 1980294"/>
              <a:gd name="connsiteY3" fmla="*/ 341320 h 4660569"/>
              <a:gd name="connsiteX4" fmla="*/ 1980294 w 1980294"/>
              <a:gd name="connsiteY4" fmla="*/ 568639 h 4660569"/>
              <a:gd name="connsiteX5" fmla="*/ 1980294 w 1980294"/>
              <a:gd name="connsiteY5" fmla="*/ 4069088 h 4660569"/>
              <a:gd name="connsiteX6" fmla="*/ 1886136 w 1980294"/>
              <a:gd name="connsiteY6" fmla="*/ 4296407 h 4660569"/>
              <a:gd name="connsiteX7" fmla="*/ 1658817 w 1980294"/>
              <a:gd name="connsiteY7" fmla="*/ 4390565 h 4660569"/>
              <a:gd name="connsiteX8" fmla="*/ 372945 w 1980294"/>
              <a:gd name="connsiteY8" fmla="*/ 4390565 h 4660569"/>
              <a:gd name="connsiteX9" fmla="*/ 0 w 1980294"/>
              <a:gd name="connsiteY9" fmla="*/ 4660569 h 4660569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4803493"/>
              <a:gd name="connsiteX1" fmla="*/ 515790 w 1980294"/>
              <a:gd name="connsiteY1" fmla="*/ 390085 h 4803493"/>
              <a:gd name="connsiteX2" fmla="*/ 1658817 w 1980294"/>
              <a:gd name="connsiteY2" fmla="*/ 390085 h 4803493"/>
              <a:gd name="connsiteX3" fmla="*/ 1886136 w 1980294"/>
              <a:gd name="connsiteY3" fmla="*/ 484244 h 4803493"/>
              <a:gd name="connsiteX4" fmla="*/ 1980294 w 1980294"/>
              <a:gd name="connsiteY4" fmla="*/ 711563 h 4803493"/>
              <a:gd name="connsiteX5" fmla="*/ 1980294 w 1980294"/>
              <a:gd name="connsiteY5" fmla="*/ 4212012 h 4803493"/>
              <a:gd name="connsiteX6" fmla="*/ 1886136 w 1980294"/>
              <a:gd name="connsiteY6" fmla="*/ 4439331 h 4803493"/>
              <a:gd name="connsiteX7" fmla="*/ 1658817 w 1980294"/>
              <a:gd name="connsiteY7" fmla="*/ 4533489 h 4803493"/>
              <a:gd name="connsiteX8" fmla="*/ 372945 w 1980294"/>
              <a:gd name="connsiteY8" fmla="*/ 4533489 h 4803493"/>
              <a:gd name="connsiteX9" fmla="*/ 0 w 1980294"/>
              <a:gd name="connsiteY9" fmla="*/ 4803493 h 4803493"/>
              <a:gd name="connsiteX0" fmla="*/ 134000 w 1980294"/>
              <a:gd name="connsiteY0" fmla="*/ 0 h 4803493"/>
              <a:gd name="connsiteX1" fmla="*/ 173288 w 1980294"/>
              <a:gd name="connsiteY1" fmla="*/ 315221 h 4803493"/>
              <a:gd name="connsiteX2" fmla="*/ 515790 w 1980294"/>
              <a:gd name="connsiteY2" fmla="*/ 390085 h 4803493"/>
              <a:gd name="connsiteX3" fmla="*/ 1658817 w 1980294"/>
              <a:gd name="connsiteY3" fmla="*/ 390085 h 4803493"/>
              <a:gd name="connsiteX4" fmla="*/ 1886136 w 1980294"/>
              <a:gd name="connsiteY4" fmla="*/ 484244 h 4803493"/>
              <a:gd name="connsiteX5" fmla="*/ 1980294 w 1980294"/>
              <a:gd name="connsiteY5" fmla="*/ 711563 h 4803493"/>
              <a:gd name="connsiteX6" fmla="*/ 1980294 w 1980294"/>
              <a:gd name="connsiteY6" fmla="*/ 4212012 h 4803493"/>
              <a:gd name="connsiteX7" fmla="*/ 1886136 w 1980294"/>
              <a:gd name="connsiteY7" fmla="*/ 4439331 h 4803493"/>
              <a:gd name="connsiteX8" fmla="*/ 1658817 w 1980294"/>
              <a:gd name="connsiteY8" fmla="*/ 4533489 h 4803493"/>
              <a:gd name="connsiteX9" fmla="*/ 372945 w 1980294"/>
              <a:gd name="connsiteY9" fmla="*/ 4533489 h 4803493"/>
              <a:gd name="connsiteX10" fmla="*/ 0 w 1980294"/>
              <a:gd name="connsiteY10" fmla="*/ 4803493 h 4803493"/>
              <a:gd name="connsiteX0" fmla="*/ 134000 w 1980294"/>
              <a:gd name="connsiteY0" fmla="*/ 1223396 h 6026889"/>
              <a:gd name="connsiteX1" fmla="*/ 160912 w 1980294"/>
              <a:gd name="connsiteY1" fmla="*/ 52537 h 6026889"/>
              <a:gd name="connsiteX2" fmla="*/ 173288 w 1980294"/>
              <a:gd name="connsiteY2" fmla="*/ 1538617 h 6026889"/>
              <a:gd name="connsiteX3" fmla="*/ 515790 w 1980294"/>
              <a:gd name="connsiteY3" fmla="*/ 1613481 h 6026889"/>
              <a:gd name="connsiteX4" fmla="*/ 1658817 w 1980294"/>
              <a:gd name="connsiteY4" fmla="*/ 1613481 h 6026889"/>
              <a:gd name="connsiteX5" fmla="*/ 1886136 w 1980294"/>
              <a:gd name="connsiteY5" fmla="*/ 1707640 h 6026889"/>
              <a:gd name="connsiteX6" fmla="*/ 1980294 w 1980294"/>
              <a:gd name="connsiteY6" fmla="*/ 1934959 h 6026889"/>
              <a:gd name="connsiteX7" fmla="*/ 1980294 w 1980294"/>
              <a:gd name="connsiteY7" fmla="*/ 5435408 h 6026889"/>
              <a:gd name="connsiteX8" fmla="*/ 1886136 w 1980294"/>
              <a:gd name="connsiteY8" fmla="*/ 5662727 h 6026889"/>
              <a:gd name="connsiteX9" fmla="*/ 1658817 w 1980294"/>
              <a:gd name="connsiteY9" fmla="*/ 5756885 h 6026889"/>
              <a:gd name="connsiteX10" fmla="*/ 372945 w 1980294"/>
              <a:gd name="connsiteY10" fmla="*/ 5756885 h 6026889"/>
              <a:gd name="connsiteX11" fmla="*/ 0 w 1980294"/>
              <a:gd name="connsiteY11" fmla="*/ 6026889 h 6026889"/>
              <a:gd name="connsiteX0" fmla="*/ 134000 w 1980294"/>
              <a:gd name="connsiteY0" fmla="*/ 1185865 h 5989358"/>
              <a:gd name="connsiteX1" fmla="*/ 160912 w 1980294"/>
              <a:gd name="connsiteY1" fmla="*/ 15006 h 5989358"/>
              <a:gd name="connsiteX2" fmla="*/ 173288 w 1980294"/>
              <a:gd name="connsiteY2" fmla="*/ 1275897 h 5989358"/>
              <a:gd name="connsiteX3" fmla="*/ 515790 w 1980294"/>
              <a:gd name="connsiteY3" fmla="*/ 1575950 h 5989358"/>
              <a:gd name="connsiteX4" fmla="*/ 1658817 w 1980294"/>
              <a:gd name="connsiteY4" fmla="*/ 1575950 h 5989358"/>
              <a:gd name="connsiteX5" fmla="*/ 1886136 w 1980294"/>
              <a:gd name="connsiteY5" fmla="*/ 1670109 h 5989358"/>
              <a:gd name="connsiteX6" fmla="*/ 1980294 w 1980294"/>
              <a:gd name="connsiteY6" fmla="*/ 1897428 h 5989358"/>
              <a:gd name="connsiteX7" fmla="*/ 1980294 w 1980294"/>
              <a:gd name="connsiteY7" fmla="*/ 5397877 h 5989358"/>
              <a:gd name="connsiteX8" fmla="*/ 1886136 w 1980294"/>
              <a:gd name="connsiteY8" fmla="*/ 5625196 h 5989358"/>
              <a:gd name="connsiteX9" fmla="*/ 1658817 w 1980294"/>
              <a:gd name="connsiteY9" fmla="*/ 5719354 h 5989358"/>
              <a:gd name="connsiteX10" fmla="*/ 372945 w 1980294"/>
              <a:gd name="connsiteY10" fmla="*/ 5719354 h 5989358"/>
              <a:gd name="connsiteX11" fmla="*/ 0 w 1980294"/>
              <a:gd name="connsiteY11" fmla="*/ 5989358 h 5989358"/>
              <a:gd name="connsiteX0" fmla="*/ 134000 w 1980294"/>
              <a:gd name="connsiteY0" fmla="*/ 1185864 h 5989357"/>
              <a:gd name="connsiteX1" fmla="*/ 160912 w 1980294"/>
              <a:gd name="connsiteY1" fmla="*/ 15005 h 5989357"/>
              <a:gd name="connsiteX2" fmla="*/ 482682 w 1980294"/>
              <a:gd name="connsiteY2" fmla="*/ 1275897 h 5989357"/>
              <a:gd name="connsiteX3" fmla="*/ 515790 w 1980294"/>
              <a:gd name="connsiteY3" fmla="*/ 1575949 h 5989357"/>
              <a:gd name="connsiteX4" fmla="*/ 1658817 w 1980294"/>
              <a:gd name="connsiteY4" fmla="*/ 1575949 h 5989357"/>
              <a:gd name="connsiteX5" fmla="*/ 1886136 w 1980294"/>
              <a:gd name="connsiteY5" fmla="*/ 1670108 h 5989357"/>
              <a:gd name="connsiteX6" fmla="*/ 1980294 w 1980294"/>
              <a:gd name="connsiteY6" fmla="*/ 1897427 h 5989357"/>
              <a:gd name="connsiteX7" fmla="*/ 1980294 w 1980294"/>
              <a:gd name="connsiteY7" fmla="*/ 5397876 h 5989357"/>
              <a:gd name="connsiteX8" fmla="*/ 1886136 w 1980294"/>
              <a:gd name="connsiteY8" fmla="*/ 5625195 h 5989357"/>
              <a:gd name="connsiteX9" fmla="*/ 1658817 w 1980294"/>
              <a:gd name="connsiteY9" fmla="*/ 5719353 h 5989357"/>
              <a:gd name="connsiteX10" fmla="*/ 372945 w 1980294"/>
              <a:gd name="connsiteY10" fmla="*/ 5719353 h 5989357"/>
              <a:gd name="connsiteX11" fmla="*/ 0 w 1980294"/>
              <a:gd name="connsiteY11" fmla="*/ 5989357 h 5989357"/>
              <a:gd name="connsiteX0" fmla="*/ 160912 w 1980294"/>
              <a:gd name="connsiteY0" fmla="*/ 0 h 5974352"/>
              <a:gd name="connsiteX1" fmla="*/ 482682 w 1980294"/>
              <a:gd name="connsiteY1" fmla="*/ 1260892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117526 h 6617285"/>
              <a:gd name="connsiteX1" fmla="*/ 173288 w 1980294"/>
              <a:gd name="connsiteY1" fmla="*/ 297717 h 6617285"/>
              <a:gd name="connsiteX2" fmla="*/ 235118 w 1980294"/>
              <a:gd name="connsiteY2" fmla="*/ 1903826 h 6617285"/>
              <a:gd name="connsiteX3" fmla="*/ 515790 w 1980294"/>
              <a:gd name="connsiteY3" fmla="*/ 2203877 h 6617285"/>
              <a:gd name="connsiteX4" fmla="*/ 1658817 w 1980294"/>
              <a:gd name="connsiteY4" fmla="*/ 2203877 h 6617285"/>
              <a:gd name="connsiteX5" fmla="*/ 1886136 w 1980294"/>
              <a:gd name="connsiteY5" fmla="*/ 2298036 h 6617285"/>
              <a:gd name="connsiteX6" fmla="*/ 1980294 w 1980294"/>
              <a:gd name="connsiteY6" fmla="*/ 2525355 h 6617285"/>
              <a:gd name="connsiteX7" fmla="*/ 1980294 w 1980294"/>
              <a:gd name="connsiteY7" fmla="*/ 6025804 h 6617285"/>
              <a:gd name="connsiteX8" fmla="*/ 1886136 w 1980294"/>
              <a:gd name="connsiteY8" fmla="*/ 6253123 h 6617285"/>
              <a:gd name="connsiteX9" fmla="*/ 1658817 w 1980294"/>
              <a:gd name="connsiteY9" fmla="*/ 6347281 h 6617285"/>
              <a:gd name="connsiteX10" fmla="*/ 372945 w 1980294"/>
              <a:gd name="connsiteY10" fmla="*/ 6347281 h 6617285"/>
              <a:gd name="connsiteX11" fmla="*/ 0 w 1980294"/>
              <a:gd name="connsiteY11" fmla="*/ 6617285 h 6617285"/>
              <a:gd name="connsiteX0" fmla="*/ 160912 w 1980294"/>
              <a:gd name="connsiteY0" fmla="*/ 0 h 6724948"/>
              <a:gd name="connsiteX1" fmla="*/ 173288 w 1980294"/>
              <a:gd name="connsiteY1" fmla="*/ 405380 h 6724948"/>
              <a:gd name="connsiteX2" fmla="*/ 235118 w 1980294"/>
              <a:gd name="connsiteY2" fmla="*/ 2011489 h 6724948"/>
              <a:gd name="connsiteX3" fmla="*/ 515790 w 1980294"/>
              <a:gd name="connsiteY3" fmla="*/ 2311540 h 6724948"/>
              <a:gd name="connsiteX4" fmla="*/ 1658817 w 1980294"/>
              <a:gd name="connsiteY4" fmla="*/ 2311540 h 6724948"/>
              <a:gd name="connsiteX5" fmla="*/ 1886136 w 1980294"/>
              <a:gd name="connsiteY5" fmla="*/ 2405699 h 6724948"/>
              <a:gd name="connsiteX6" fmla="*/ 1980294 w 1980294"/>
              <a:gd name="connsiteY6" fmla="*/ 2633018 h 6724948"/>
              <a:gd name="connsiteX7" fmla="*/ 1980294 w 1980294"/>
              <a:gd name="connsiteY7" fmla="*/ 6133467 h 6724948"/>
              <a:gd name="connsiteX8" fmla="*/ 1886136 w 1980294"/>
              <a:gd name="connsiteY8" fmla="*/ 6360786 h 6724948"/>
              <a:gd name="connsiteX9" fmla="*/ 1658817 w 1980294"/>
              <a:gd name="connsiteY9" fmla="*/ 6454944 h 6724948"/>
              <a:gd name="connsiteX10" fmla="*/ 372945 w 1980294"/>
              <a:gd name="connsiteY10" fmla="*/ 6454944 h 6724948"/>
              <a:gd name="connsiteX11" fmla="*/ 0 w 1980294"/>
              <a:gd name="connsiteY11" fmla="*/ 6724948 h 6724948"/>
              <a:gd name="connsiteX0" fmla="*/ 160912 w 1980294"/>
              <a:gd name="connsiteY0" fmla="*/ 0 h 6724948"/>
              <a:gd name="connsiteX1" fmla="*/ 165037 w 1980294"/>
              <a:gd name="connsiteY1" fmla="*/ 165208 h 6724948"/>
              <a:gd name="connsiteX2" fmla="*/ 173288 w 1980294"/>
              <a:gd name="connsiteY2" fmla="*/ 405380 h 6724948"/>
              <a:gd name="connsiteX3" fmla="*/ 235118 w 1980294"/>
              <a:gd name="connsiteY3" fmla="*/ 2011489 h 6724948"/>
              <a:gd name="connsiteX4" fmla="*/ 515790 w 1980294"/>
              <a:gd name="connsiteY4" fmla="*/ 2311540 h 6724948"/>
              <a:gd name="connsiteX5" fmla="*/ 1658817 w 1980294"/>
              <a:gd name="connsiteY5" fmla="*/ 2311540 h 6724948"/>
              <a:gd name="connsiteX6" fmla="*/ 1886136 w 1980294"/>
              <a:gd name="connsiteY6" fmla="*/ 2405699 h 6724948"/>
              <a:gd name="connsiteX7" fmla="*/ 1980294 w 1980294"/>
              <a:gd name="connsiteY7" fmla="*/ 2633018 h 6724948"/>
              <a:gd name="connsiteX8" fmla="*/ 1980294 w 1980294"/>
              <a:gd name="connsiteY8" fmla="*/ 6133467 h 6724948"/>
              <a:gd name="connsiteX9" fmla="*/ 1886136 w 1980294"/>
              <a:gd name="connsiteY9" fmla="*/ 6360786 h 6724948"/>
              <a:gd name="connsiteX10" fmla="*/ 1658817 w 1980294"/>
              <a:gd name="connsiteY10" fmla="*/ 6454944 h 6724948"/>
              <a:gd name="connsiteX11" fmla="*/ 372945 w 1980294"/>
              <a:gd name="connsiteY11" fmla="*/ 6454944 h 6724948"/>
              <a:gd name="connsiteX12" fmla="*/ 0 w 1980294"/>
              <a:gd name="connsiteY12" fmla="*/ 6724948 h 6724948"/>
              <a:gd name="connsiteX0" fmla="*/ 0 w 4294777"/>
              <a:gd name="connsiteY0" fmla="*/ 127472 h 6627281"/>
              <a:gd name="connsiteX1" fmla="*/ 2479520 w 4294777"/>
              <a:gd name="connsiteY1" fmla="*/ 67541 h 6627281"/>
              <a:gd name="connsiteX2" fmla="*/ 2487771 w 4294777"/>
              <a:gd name="connsiteY2" fmla="*/ 307713 h 6627281"/>
              <a:gd name="connsiteX3" fmla="*/ 2549601 w 4294777"/>
              <a:gd name="connsiteY3" fmla="*/ 1913822 h 6627281"/>
              <a:gd name="connsiteX4" fmla="*/ 2830273 w 4294777"/>
              <a:gd name="connsiteY4" fmla="*/ 2213873 h 6627281"/>
              <a:gd name="connsiteX5" fmla="*/ 3973300 w 4294777"/>
              <a:gd name="connsiteY5" fmla="*/ 2213873 h 6627281"/>
              <a:gd name="connsiteX6" fmla="*/ 4200619 w 4294777"/>
              <a:gd name="connsiteY6" fmla="*/ 2308032 h 6627281"/>
              <a:gd name="connsiteX7" fmla="*/ 4294777 w 4294777"/>
              <a:gd name="connsiteY7" fmla="*/ 2535351 h 6627281"/>
              <a:gd name="connsiteX8" fmla="*/ 4294777 w 4294777"/>
              <a:gd name="connsiteY8" fmla="*/ 6035800 h 6627281"/>
              <a:gd name="connsiteX9" fmla="*/ 4200619 w 4294777"/>
              <a:gd name="connsiteY9" fmla="*/ 6263119 h 6627281"/>
              <a:gd name="connsiteX10" fmla="*/ 3973300 w 4294777"/>
              <a:gd name="connsiteY10" fmla="*/ 6357277 h 6627281"/>
              <a:gd name="connsiteX11" fmla="*/ 2687428 w 4294777"/>
              <a:gd name="connsiteY11" fmla="*/ 6357277 h 6627281"/>
              <a:gd name="connsiteX12" fmla="*/ 2314483 w 4294777"/>
              <a:gd name="connsiteY12" fmla="*/ 6627281 h 6627281"/>
              <a:gd name="connsiteX0" fmla="*/ 334822 w 4629599"/>
              <a:gd name="connsiteY0" fmla="*/ 127472 h 6627281"/>
              <a:gd name="connsiteX1" fmla="*/ 413253 w 4629599"/>
              <a:gd name="connsiteY1" fmla="*/ 127583 h 6627281"/>
              <a:gd name="connsiteX2" fmla="*/ 2814342 w 4629599"/>
              <a:gd name="connsiteY2" fmla="*/ 67541 h 6627281"/>
              <a:gd name="connsiteX3" fmla="*/ 2822593 w 4629599"/>
              <a:gd name="connsiteY3" fmla="*/ 307713 h 6627281"/>
              <a:gd name="connsiteX4" fmla="*/ 2884423 w 4629599"/>
              <a:gd name="connsiteY4" fmla="*/ 1913822 h 6627281"/>
              <a:gd name="connsiteX5" fmla="*/ 3165095 w 4629599"/>
              <a:gd name="connsiteY5" fmla="*/ 2213873 h 6627281"/>
              <a:gd name="connsiteX6" fmla="*/ 4308122 w 4629599"/>
              <a:gd name="connsiteY6" fmla="*/ 2213873 h 6627281"/>
              <a:gd name="connsiteX7" fmla="*/ 4535441 w 4629599"/>
              <a:gd name="connsiteY7" fmla="*/ 2308032 h 6627281"/>
              <a:gd name="connsiteX8" fmla="*/ 4629599 w 4629599"/>
              <a:gd name="connsiteY8" fmla="*/ 2535351 h 6627281"/>
              <a:gd name="connsiteX9" fmla="*/ 4629599 w 4629599"/>
              <a:gd name="connsiteY9" fmla="*/ 6035800 h 6627281"/>
              <a:gd name="connsiteX10" fmla="*/ 4535441 w 4629599"/>
              <a:gd name="connsiteY10" fmla="*/ 6263119 h 6627281"/>
              <a:gd name="connsiteX11" fmla="*/ 4308122 w 4629599"/>
              <a:gd name="connsiteY11" fmla="*/ 6357277 h 6627281"/>
              <a:gd name="connsiteX12" fmla="*/ 3022250 w 4629599"/>
              <a:gd name="connsiteY12" fmla="*/ 6357277 h 6627281"/>
              <a:gd name="connsiteX13" fmla="*/ 2649305 w 4629599"/>
              <a:gd name="connsiteY13" fmla="*/ 6627281 h 6627281"/>
              <a:gd name="connsiteX0" fmla="*/ 180089 w 4660546"/>
              <a:gd name="connsiteY0" fmla="*/ 5613925 h 7310265"/>
              <a:gd name="connsiteX1" fmla="*/ 444200 w 4660546"/>
              <a:gd name="connsiteY1" fmla="*/ 810567 h 7310265"/>
              <a:gd name="connsiteX2" fmla="*/ 2845289 w 4660546"/>
              <a:gd name="connsiteY2" fmla="*/ 750525 h 7310265"/>
              <a:gd name="connsiteX3" fmla="*/ 2853540 w 4660546"/>
              <a:gd name="connsiteY3" fmla="*/ 990697 h 7310265"/>
              <a:gd name="connsiteX4" fmla="*/ 2915370 w 4660546"/>
              <a:gd name="connsiteY4" fmla="*/ 2596806 h 7310265"/>
              <a:gd name="connsiteX5" fmla="*/ 3196042 w 4660546"/>
              <a:gd name="connsiteY5" fmla="*/ 2896857 h 7310265"/>
              <a:gd name="connsiteX6" fmla="*/ 4339069 w 4660546"/>
              <a:gd name="connsiteY6" fmla="*/ 2896857 h 7310265"/>
              <a:gd name="connsiteX7" fmla="*/ 4566388 w 4660546"/>
              <a:gd name="connsiteY7" fmla="*/ 2991016 h 7310265"/>
              <a:gd name="connsiteX8" fmla="*/ 4660546 w 4660546"/>
              <a:gd name="connsiteY8" fmla="*/ 3218335 h 7310265"/>
              <a:gd name="connsiteX9" fmla="*/ 4660546 w 4660546"/>
              <a:gd name="connsiteY9" fmla="*/ 6718784 h 7310265"/>
              <a:gd name="connsiteX10" fmla="*/ 4566388 w 4660546"/>
              <a:gd name="connsiteY10" fmla="*/ 6946103 h 7310265"/>
              <a:gd name="connsiteX11" fmla="*/ 4339069 w 4660546"/>
              <a:gd name="connsiteY11" fmla="*/ 7040261 h 7310265"/>
              <a:gd name="connsiteX12" fmla="*/ 3053197 w 4660546"/>
              <a:gd name="connsiteY12" fmla="*/ 7040261 h 7310265"/>
              <a:gd name="connsiteX13" fmla="*/ 2680252 w 4660546"/>
              <a:gd name="connsiteY13" fmla="*/ 7310265 h 7310265"/>
              <a:gd name="connsiteX0" fmla="*/ 180089 w 4660546"/>
              <a:gd name="connsiteY0" fmla="*/ 7978115 h 7978133"/>
              <a:gd name="connsiteX1" fmla="*/ 444200 w 4660546"/>
              <a:gd name="connsiteY1" fmla="*/ 1148308 h 7978133"/>
              <a:gd name="connsiteX2" fmla="*/ 2845289 w 4660546"/>
              <a:gd name="connsiteY2" fmla="*/ 1088266 h 7978133"/>
              <a:gd name="connsiteX3" fmla="*/ 2853540 w 4660546"/>
              <a:gd name="connsiteY3" fmla="*/ 1328438 h 7978133"/>
              <a:gd name="connsiteX4" fmla="*/ 2915370 w 4660546"/>
              <a:gd name="connsiteY4" fmla="*/ 2934547 h 7978133"/>
              <a:gd name="connsiteX5" fmla="*/ 3196042 w 4660546"/>
              <a:gd name="connsiteY5" fmla="*/ 3234598 h 7978133"/>
              <a:gd name="connsiteX6" fmla="*/ 4339069 w 4660546"/>
              <a:gd name="connsiteY6" fmla="*/ 3234598 h 7978133"/>
              <a:gd name="connsiteX7" fmla="*/ 4566388 w 4660546"/>
              <a:gd name="connsiteY7" fmla="*/ 3328757 h 7978133"/>
              <a:gd name="connsiteX8" fmla="*/ 4660546 w 4660546"/>
              <a:gd name="connsiteY8" fmla="*/ 3556076 h 7978133"/>
              <a:gd name="connsiteX9" fmla="*/ 4660546 w 4660546"/>
              <a:gd name="connsiteY9" fmla="*/ 7056525 h 7978133"/>
              <a:gd name="connsiteX10" fmla="*/ 4566388 w 4660546"/>
              <a:gd name="connsiteY10" fmla="*/ 7283844 h 7978133"/>
              <a:gd name="connsiteX11" fmla="*/ 4339069 w 4660546"/>
              <a:gd name="connsiteY11" fmla="*/ 7378002 h 7978133"/>
              <a:gd name="connsiteX12" fmla="*/ 3053197 w 4660546"/>
              <a:gd name="connsiteY12" fmla="*/ 7378002 h 7978133"/>
              <a:gd name="connsiteX13" fmla="*/ 2680252 w 4660546"/>
              <a:gd name="connsiteY13" fmla="*/ 7648006 h 7978133"/>
              <a:gd name="connsiteX0" fmla="*/ 178701 w 4659158"/>
              <a:gd name="connsiteY0" fmla="*/ 7922260 h 8725432"/>
              <a:gd name="connsiteX1" fmla="*/ 187027 w 4659158"/>
              <a:gd name="connsiteY1" fmla="*/ 7587132 h 8725432"/>
              <a:gd name="connsiteX2" fmla="*/ 442812 w 4659158"/>
              <a:gd name="connsiteY2" fmla="*/ 1092453 h 8725432"/>
              <a:gd name="connsiteX3" fmla="*/ 2843901 w 4659158"/>
              <a:gd name="connsiteY3" fmla="*/ 1032411 h 8725432"/>
              <a:gd name="connsiteX4" fmla="*/ 2852152 w 4659158"/>
              <a:gd name="connsiteY4" fmla="*/ 1272583 h 8725432"/>
              <a:gd name="connsiteX5" fmla="*/ 2913982 w 4659158"/>
              <a:gd name="connsiteY5" fmla="*/ 2878692 h 8725432"/>
              <a:gd name="connsiteX6" fmla="*/ 3194654 w 4659158"/>
              <a:gd name="connsiteY6" fmla="*/ 3178743 h 8725432"/>
              <a:gd name="connsiteX7" fmla="*/ 4337681 w 4659158"/>
              <a:gd name="connsiteY7" fmla="*/ 3178743 h 8725432"/>
              <a:gd name="connsiteX8" fmla="*/ 4565000 w 4659158"/>
              <a:gd name="connsiteY8" fmla="*/ 3272902 h 8725432"/>
              <a:gd name="connsiteX9" fmla="*/ 4659158 w 4659158"/>
              <a:gd name="connsiteY9" fmla="*/ 3500221 h 8725432"/>
              <a:gd name="connsiteX10" fmla="*/ 4659158 w 4659158"/>
              <a:gd name="connsiteY10" fmla="*/ 7000670 h 8725432"/>
              <a:gd name="connsiteX11" fmla="*/ 4565000 w 4659158"/>
              <a:gd name="connsiteY11" fmla="*/ 7227989 h 8725432"/>
              <a:gd name="connsiteX12" fmla="*/ 4337681 w 4659158"/>
              <a:gd name="connsiteY12" fmla="*/ 7322147 h 8725432"/>
              <a:gd name="connsiteX13" fmla="*/ 3051809 w 4659158"/>
              <a:gd name="connsiteY13" fmla="*/ 7322147 h 8725432"/>
              <a:gd name="connsiteX14" fmla="*/ 2678864 w 4659158"/>
              <a:gd name="connsiteY14" fmla="*/ 7592151 h 8725432"/>
              <a:gd name="connsiteX0" fmla="*/ 310030 w 4790487"/>
              <a:gd name="connsiteY0" fmla="*/ 7922260 h 9519323"/>
              <a:gd name="connsiteX1" fmla="*/ 2484275 w 4790487"/>
              <a:gd name="connsiteY1" fmla="*/ 9463468 h 9519323"/>
              <a:gd name="connsiteX2" fmla="*/ 318356 w 4790487"/>
              <a:gd name="connsiteY2" fmla="*/ 7587132 h 9519323"/>
              <a:gd name="connsiteX3" fmla="*/ 574141 w 4790487"/>
              <a:gd name="connsiteY3" fmla="*/ 1092453 h 9519323"/>
              <a:gd name="connsiteX4" fmla="*/ 2975230 w 4790487"/>
              <a:gd name="connsiteY4" fmla="*/ 1032411 h 9519323"/>
              <a:gd name="connsiteX5" fmla="*/ 2983481 w 4790487"/>
              <a:gd name="connsiteY5" fmla="*/ 1272583 h 9519323"/>
              <a:gd name="connsiteX6" fmla="*/ 3045311 w 4790487"/>
              <a:gd name="connsiteY6" fmla="*/ 2878692 h 9519323"/>
              <a:gd name="connsiteX7" fmla="*/ 3325983 w 4790487"/>
              <a:gd name="connsiteY7" fmla="*/ 3178743 h 9519323"/>
              <a:gd name="connsiteX8" fmla="*/ 4469010 w 4790487"/>
              <a:gd name="connsiteY8" fmla="*/ 3178743 h 9519323"/>
              <a:gd name="connsiteX9" fmla="*/ 4696329 w 4790487"/>
              <a:gd name="connsiteY9" fmla="*/ 3272902 h 9519323"/>
              <a:gd name="connsiteX10" fmla="*/ 4790487 w 4790487"/>
              <a:gd name="connsiteY10" fmla="*/ 3500221 h 9519323"/>
              <a:gd name="connsiteX11" fmla="*/ 4790487 w 4790487"/>
              <a:gd name="connsiteY11" fmla="*/ 7000670 h 9519323"/>
              <a:gd name="connsiteX12" fmla="*/ 4696329 w 4790487"/>
              <a:gd name="connsiteY12" fmla="*/ 7227989 h 9519323"/>
              <a:gd name="connsiteX13" fmla="*/ 4469010 w 4790487"/>
              <a:gd name="connsiteY13" fmla="*/ 7322147 h 9519323"/>
              <a:gd name="connsiteX14" fmla="*/ 3183138 w 4790487"/>
              <a:gd name="connsiteY14" fmla="*/ 7322147 h 9519323"/>
              <a:gd name="connsiteX15" fmla="*/ 2810193 w 4790487"/>
              <a:gd name="connsiteY15" fmla="*/ 7592151 h 9519323"/>
              <a:gd name="connsiteX0" fmla="*/ 2971021 w 4790487"/>
              <a:gd name="connsiteY0" fmla="*/ 9273217 h 9744481"/>
              <a:gd name="connsiteX1" fmla="*/ 2484275 w 4790487"/>
              <a:gd name="connsiteY1" fmla="*/ 9463468 h 9744481"/>
              <a:gd name="connsiteX2" fmla="*/ 318356 w 4790487"/>
              <a:gd name="connsiteY2" fmla="*/ 7587132 h 9744481"/>
              <a:gd name="connsiteX3" fmla="*/ 574141 w 4790487"/>
              <a:gd name="connsiteY3" fmla="*/ 1092453 h 9744481"/>
              <a:gd name="connsiteX4" fmla="*/ 2975230 w 4790487"/>
              <a:gd name="connsiteY4" fmla="*/ 1032411 h 9744481"/>
              <a:gd name="connsiteX5" fmla="*/ 2983481 w 4790487"/>
              <a:gd name="connsiteY5" fmla="*/ 1272583 h 9744481"/>
              <a:gd name="connsiteX6" fmla="*/ 3045311 w 4790487"/>
              <a:gd name="connsiteY6" fmla="*/ 2878692 h 9744481"/>
              <a:gd name="connsiteX7" fmla="*/ 3325983 w 4790487"/>
              <a:gd name="connsiteY7" fmla="*/ 3178743 h 9744481"/>
              <a:gd name="connsiteX8" fmla="*/ 4469010 w 4790487"/>
              <a:gd name="connsiteY8" fmla="*/ 3178743 h 9744481"/>
              <a:gd name="connsiteX9" fmla="*/ 4696329 w 4790487"/>
              <a:gd name="connsiteY9" fmla="*/ 3272902 h 9744481"/>
              <a:gd name="connsiteX10" fmla="*/ 4790487 w 4790487"/>
              <a:gd name="connsiteY10" fmla="*/ 3500221 h 9744481"/>
              <a:gd name="connsiteX11" fmla="*/ 4790487 w 4790487"/>
              <a:gd name="connsiteY11" fmla="*/ 7000670 h 9744481"/>
              <a:gd name="connsiteX12" fmla="*/ 4696329 w 4790487"/>
              <a:gd name="connsiteY12" fmla="*/ 7227989 h 9744481"/>
              <a:gd name="connsiteX13" fmla="*/ 4469010 w 4790487"/>
              <a:gd name="connsiteY13" fmla="*/ 7322147 h 9744481"/>
              <a:gd name="connsiteX14" fmla="*/ 3183138 w 4790487"/>
              <a:gd name="connsiteY14" fmla="*/ 7322147 h 9744481"/>
              <a:gd name="connsiteX15" fmla="*/ 2810193 w 4790487"/>
              <a:gd name="connsiteY15" fmla="*/ 7592151 h 9744481"/>
              <a:gd name="connsiteX0" fmla="*/ 2971021 w 4790487"/>
              <a:gd name="connsiteY0" fmla="*/ 9435831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784605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3767955 w 5773101"/>
              <a:gd name="connsiteY0" fmla="*/ 7934689 h 10120599"/>
              <a:gd name="connsiteX1" fmla="*/ 3466889 w 5773101"/>
              <a:gd name="connsiteY1" fmla="*/ 9626082 h 10120599"/>
              <a:gd name="connsiteX2" fmla="*/ 1300970 w 5773101"/>
              <a:gd name="connsiteY2" fmla="*/ 8725430 h 10120599"/>
              <a:gd name="connsiteX3" fmla="*/ 442812 w 5773101"/>
              <a:gd name="connsiteY3" fmla="*/ 1255067 h 10120599"/>
              <a:gd name="connsiteX4" fmla="*/ 3957844 w 5773101"/>
              <a:gd name="connsiteY4" fmla="*/ 1195025 h 10120599"/>
              <a:gd name="connsiteX5" fmla="*/ 3966095 w 5773101"/>
              <a:gd name="connsiteY5" fmla="*/ 1435197 h 10120599"/>
              <a:gd name="connsiteX6" fmla="*/ 4027925 w 5773101"/>
              <a:gd name="connsiteY6" fmla="*/ 3041306 h 10120599"/>
              <a:gd name="connsiteX7" fmla="*/ 4308597 w 5773101"/>
              <a:gd name="connsiteY7" fmla="*/ 3341357 h 10120599"/>
              <a:gd name="connsiteX8" fmla="*/ 5451624 w 5773101"/>
              <a:gd name="connsiteY8" fmla="*/ 3341357 h 10120599"/>
              <a:gd name="connsiteX9" fmla="*/ 5678943 w 5773101"/>
              <a:gd name="connsiteY9" fmla="*/ 3435516 h 10120599"/>
              <a:gd name="connsiteX10" fmla="*/ 5773101 w 5773101"/>
              <a:gd name="connsiteY10" fmla="*/ 3662835 h 10120599"/>
              <a:gd name="connsiteX11" fmla="*/ 5773101 w 5773101"/>
              <a:gd name="connsiteY11" fmla="*/ 7163284 h 10120599"/>
              <a:gd name="connsiteX12" fmla="*/ 5678943 w 5773101"/>
              <a:gd name="connsiteY12" fmla="*/ 7390603 h 10120599"/>
              <a:gd name="connsiteX13" fmla="*/ 5451624 w 5773101"/>
              <a:gd name="connsiteY13" fmla="*/ 7484761 h 10120599"/>
              <a:gd name="connsiteX14" fmla="*/ 4165752 w 5773101"/>
              <a:gd name="connsiteY14" fmla="*/ 7484761 h 10120599"/>
              <a:gd name="connsiteX15" fmla="*/ 3767955 w 5773101"/>
              <a:gd name="connsiteY15" fmla="*/ 7934689 h 10120599"/>
              <a:gd name="connsiteX0" fmla="*/ 3961172 w 5966318"/>
              <a:gd name="connsiteY0" fmla="*/ 7997231 h 10558388"/>
              <a:gd name="connsiteX1" fmla="*/ 3660106 w 5966318"/>
              <a:gd name="connsiteY1" fmla="*/ 9688624 h 10558388"/>
              <a:gd name="connsiteX2" fmla="*/ 504013 w 5966318"/>
              <a:gd name="connsiteY2" fmla="*/ 9163220 h 10558388"/>
              <a:gd name="connsiteX3" fmla="*/ 636029 w 5966318"/>
              <a:gd name="connsiteY3" fmla="*/ 1317609 h 10558388"/>
              <a:gd name="connsiteX4" fmla="*/ 4151061 w 5966318"/>
              <a:gd name="connsiteY4" fmla="*/ 1257567 h 10558388"/>
              <a:gd name="connsiteX5" fmla="*/ 4159312 w 5966318"/>
              <a:gd name="connsiteY5" fmla="*/ 1497739 h 10558388"/>
              <a:gd name="connsiteX6" fmla="*/ 4221142 w 5966318"/>
              <a:gd name="connsiteY6" fmla="*/ 3103848 h 10558388"/>
              <a:gd name="connsiteX7" fmla="*/ 4501814 w 5966318"/>
              <a:gd name="connsiteY7" fmla="*/ 3403899 h 10558388"/>
              <a:gd name="connsiteX8" fmla="*/ 5644841 w 5966318"/>
              <a:gd name="connsiteY8" fmla="*/ 3403899 h 10558388"/>
              <a:gd name="connsiteX9" fmla="*/ 5872160 w 5966318"/>
              <a:gd name="connsiteY9" fmla="*/ 3498058 h 10558388"/>
              <a:gd name="connsiteX10" fmla="*/ 5966318 w 5966318"/>
              <a:gd name="connsiteY10" fmla="*/ 3725377 h 10558388"/>
              <a:gd name="connsiteX11" fmla="*/ 5966318 w 5966318"/>
              <a:gd name="connsiteY11" fmla="*/ 7225826 h 10558388"/>
              <a:gd name="connsiteX12" fmla="*/ 5872160 w 5966318"/>
              <a:gd name="connsiteY12" fmla="*/ 7453145 h 10558388"/>
              <a:gd name="connsiteX13" fmla="*/ 5644841 w 5966318"/>
              <a:gd name="connsiteY13" fmla="*/ 7547303 h 10558388"/>
              <a:gd name="connsiteX14" fmla="*/ 4358969 w 5966318"/>
              <a:gd name="connsiteY14" fmla="*/ 7547303 h 10558388"/>
              <a:gd name="connsiteX15" fmla="*/ 3961172 w 5966318"/>
              <a:gd name="connsiteY15" fmla="*/ 7997231 h 10558388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9882956"/>
              <a:gd name="connsiteX1" fmla="*/ 3446238 w 5938130"/>
              <a:gd name="connsiteY1" fmla="*/ 9688625 h 9882956"/>
              <a:gd name="connsiteX2" fmla="*/ 475825 w 5938130"/>
              <a:gd name="connsiteY2" fmla="*/ 9163220 h 9882956"/>
              <a:gd name="connsiteX3" fmla="*/ 607841 w 5938130"/>
              <a:gd name="connsiteY3" fmla="*/ 1317609 h 9882956"/>
              <a:gd name="connsiteX4" fmla="*/ 4122873 w 5938130"/>
              <a:gd name="connsiteY4" fmla="*/ 1257567 h 9882956"/>
              <a:gd name="connsiteX5" fmla="*/ 4131124 w 5938130"/>
              <a:gd name="connsiteY5" fmla="*/ 1497739 h 9882956"/>
              <a:gd name="connsiteX6" fmla="*/ 4192954 w 5938130"/>
              <a:gd name="connsiteY6" fmla="*/ 3103848 h 9882956"/>
              <a:gd name="connsiteX7" fmla="*/ 4473626 w 5938130"/>
              <a:gd name="connsiteY7" fmla="*/ 3403899 h 9882956"/>
              <a:gd name="connsiteX8" fmla="*/ 5616653 w 5938130"/>
              <a:gd name="connsiteY8" fmla="*/ 3403899 h 9882956"/>
              <a:gd name="connsiteX9" fmla="*/ 5843972 w 5938130"/>
              <a:gd name="connsiteY9" fmla="*/ 3498058 h 9882956"/>
              <a:gd name="connsiteX10" fmla="*/ 5938130 w 5938130"/>
              <a:gd name="connsiteY10" fmla="*/ 3725377 h 9882956"/>
              <a:gd name="connsiteX11" fmla="*/ 5938130 w 5938130"/>
              <a:gd name="connsiteY11" fmla="*/ 7225826 h 9882956"/>
              <a:gd name="connsiteX12" fmla="*/ 5843972 w 5938130"/>
              <a:gd name="connsiteY12" fmla="*/ 7453145 h 9882956"/>
              <a:gd name="connsiteX13" fmla="*/ 5616653 w 5938130"/>
              <a:gd name="connsiteY13" fmla="*/ 7547303 h 9882956"/>
              <a:gd name="connsiteX14" fmla="*/ 4330781 w 5938130"/>
              <a:gd name="connsiteY14" fmla="*/ 7547303 h 9882956"/>
              <a:gd name="connsiteX15" fmla="*/ 3932984 w 593813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3680293 w 5495550"/>
              <a:gd name="connsiteY4" fmla="*/ 1257567 h 9882956"/>
              <a:gd name="connsiteX5" fmla="*/ 3688544 w 5495550"/>
              <a:gd name="connsiteY5" fmla="*/ 1497739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5550" h="9882956">
                <a:moveTo>
                  <a:pt x="3490404" y="7997231"/>
                </a:moveTo>
                <a:cubicBezTo>
                  <a:pt x="3373927" y="8354118"/>
                  <a:pt x="3579851" y="9494294"/>
                  <a:pt x="3003658" y="9688625"/>
                </a:cubicBezTo>
                <a:cubicBezTo>
                  <a:pt x="2427465" y="9882956"/>
                  <a:pt x="11241" y="9197375"/>
                  <a:pt x="33245" y="9163220"/>
                </a:cubicBezTo>
                <a:cubicBezTo>
                  <a:pt x="0" y="9125013"/>
                  <a:pt x="135036" y="1389342"/>
                  <a:pt x="165261" y="1317609"/>
                </a:cubicBezTo>
                <a:cubicBezTo>
                  <a:pt x="773102" y="0"/>
                  <a:pt x="3093079" y="1227545"/>
                  <a:pt x="3680293" y="1257567"/>
                </a:cubicBezTo>
                <a:cubicBezTo>
                  <a:pt x="4267507" y="1287589"/>
                  <a:pt x="3676864" y="1190026"/>
                  <a:pt x="3688544" y="1497739"/>
                </a:cubicBezTo>
                <a:cubicBezTo>
                  <a:pt x="3700224" y="1805452"/>
                  <a:pt x="3693290" y="2786155"/>
                  <a:pt x="3750374" y="3103848"/>
                </a:cubicBezTo>
                <a:cubicBezTo>
                  <a:pt x="3838411" y="3273955"/>
                  <a:pt x="3820600" y="3286365"/>
                  <a:pt x="4031046" y="3403899"/>
                </a:cubicBezTo>
                <a:lnTo>
                  <a:pt x="5174073" y="3403899"/>
                </a:lnTo>
                <a:cubicBezTo>
                  <a:pt x="5259334" y="3403899"/>
                  <a:pt x="5341103" y="3437769"/>
                  <a:pt x="5401392" y="3498058"/>
                </a:cubicBezTo>
                <a:cubicBezTo>
                  <a:pt x="5461681" y="3558347"/>
                  <a:pt x="5495550" y="3640116"/>
                  <a:pt x="5495550" y="3725377"/>
                </a:cubicBezTo>
                <a:lnTo>
                  <a:pt x="5495550" y="7225826"/>
                </a:lnTo>
                <a:cubicBezTo>
                  <a:pt x="5495550" y="7311087"/>
                  <a:pt x="5461680" y="7392856"/>
                  <a:pt x="5401392" y="7453145"/>
                </a:cubicBezTo>
                <a:cubicBezTo>
                  <a:pt x="5341103" y="7513434"/>
                  <a:pt x="5259334" y="7547303"/>
                  <a:pt x="5174073" y="7547303"/>
                </a:cubicBezTo>
                <a:lnTo>
                  <a:pt x="3888201" y="7547303"/>
                </a:lnTo>
                <a:cubicBezTo>
                  <a:pt x="3607590" y="7622291"/>
                  <a:pt x="3573890" y="7770423"/>
                  <a:pt x="3490404" y="7997231"/>
                </a:cubicBezTo>
                <a:close/>
              </a:path>
            </a:pathLst>
          </a:custGeom>
          <a:solidFill>
            <a:srgbClr val="602E04"/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3" descr="D:\!!!!Презентация образование школа Щетинин\Левое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71546"/>
            <a:ext cx="477080" cy="570110"/>
          </a:xfrm>
          <a:prstGeom prst="rect">
            <a:avLst/>
          </a:prstGeom>
          <a:noFill/>
        </p:spPr>
      </p:pic>
      <p:sp>
        <p:nvSpPr>
          <p:cNvPr id="27" name="Полилиния 26"/>
          <p:cNvSpPr/>
          <p:nvPr/>
        </p:nvSpPr>
        <p:spPr>
          <a:xfrm>
            <a:off x="-951586" y="-1631896"/>
            <a:ext cx="5530054" cy="9632928"/>
          </a:xfrm>
          <a:custGeom>
            <a:avLst/>
            <a:gdLst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0 w 1928826"/>
              <a:gd name="connsiteY11" fmla="*/ 3821926 h 4143404"/>
              <a:gd name="connsiteX12" fmla="*/ 0 w 1928826"/>
              <a:gd name="connsiteY12" fmla="*/ 321477 h 4143404"/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91440 w 1928826"/>
              <a:gd name="connsiteY11" fmla="*/ 3913366 h 4143404"/>
              <a:gd name="connsiteX0" fmla="*/ 650328 w 2579154"/>
              <a:gd name="connsiteY0" fmla="*/ 1313194 h 5135121"/>
              <a:gd name="connsiteX1" fmla="*/ 744487 w 2579154"/>
              <a:gd name="connsiteY1" fmla="*/ 1085875 h 5135121"/>
              <a:gd name="connsiteX2" fmla="*/ 971806 w 2579154"/>
              <a:gd name="connsiteY2" fmla="*/ 991717 h 5135121"/>
              <a:gd name="connsiteX3" fmla="*/ 2257677 w 2579154"/>
              <a:gd name="connsiteY3" fmla="*/ 991717 h 5135121"/>
              <a:gd name="connsiteX4" fmla="*/ 2484996 w 2579154"/>
              <a:gd name="connsiteY4" fmla="*/ 1085876 h 5135121"/>
              <a:gd name="connsiteX5" fmla="*/ 2579154 w 2579154"/>
              <a:gd name="connsiteY5" fmla="*/ 1313195 h 5135121"/>
              <a:gd name="connsiteX6" fmla="*/ 2579154 w 2579154"/>
              <a:gd name="connsiteY6" fmla="*/ 4813644 h 5135121"/>
              <a:gd name="connsiteX7" fmla="*/ 2484996 w 2579154"/>
              <a:gd name="connsiteY7" fmla="*/ 5040963 h 5135121"/>
              <a:gd name="connsiteX8" fmla="*/ 2257677 w 2579154"/>
              <a:gd name="connsiteY8" fmla="*/ 5135121 h 5135121"/>
              <a:gd name="connsiteX9" fmla="*/ 971805 w 2579154"/>
              <a:gd name="connsiteY9" fmla="*/ 5135121 h 5135121"/>
              <a:gd name="connsiteX10" fmla="*/ 744486 w 2579154"/>
              <a:gd name="connsiteY10" fmla="*/ 5040962 h 5135121"/>
              <a:gd name="connsiteX11" fmla="*/ 741768 w 2579154"/>
              <a:gd name="connsiteY11" fmla="*/ 4905083 h 5135121"/>
              <a:gd name="connsiteX0" fmla="*/ 0 w 1928826"/>
              <a:gd name="connsiteY0" fmla="*/ 321477 h 4143404"/>
              <a:gd name="connsiteX1" fmla="*/ 321478 w 1928826"/>
              <a:gd name="connsiteY1" fmla="*/ 0 h 4143404"/>
              <a:gd name="connsiteX2" fmla="*/ 1607349 w 1928826"/>
              <a:gd name="connsiteY2" fmla="*/ 0 h 4143404"/>
              <a:gd name="connsiteX3" fmla="*/ 1834668 w 1928826"/>
              <a:gd name="connsiteY3" fmla="*/ 94159 h 4143404"/>
              <a:gd name="connsiteX4" fmla="*/ 1928826 w 1928826"/>
              <a:gd name="connsiteY4" fmla="*/ 321478 h 4143404"/>
              <a:gd name="connsiteX5" fmla="*/ 1928826 w 1928826"/>
              <a:gd name="connsiteY5" fmla="*/ 3821927 h 4143404"/>
              <a:gd name="connsiteX6" fmla="*/ 1834668 w 1928826"/>
              <a:gd name="connsiteY6" fmla="*/ 4049246 h 4143404"/>
              <a:gd name="connsiteX7" fmla="*/ 1607349 w 1928826"/>
              <a:gd name="connsiteY7" fmla="*/ 4143404 h 4143404"/>
              <a:gd name="connsiteX8" fmla="*/ 321477 w 1928826"/>
              <a:gd name="connsiteY8" fmla="*/ 4143404 h 4143404"/>
              <a:gd name="connsiteX9" fmla="*/ 94158 w 1928826"/>
              <a:gd name="connsiteY9" fmla="*/ 4049245 h 4143404"/>
              <a:gd name="connsiteX10" fmla="*/ 91440 w 1928826"/>
              <a:gd name="connsiteY10" fmla="*/ 3913366 h 4143404"/>
              <a:gd name="connsiteX0" fmla="*/ 0 w 1928826"/>
              <a:gd name="connsiteY0" fmla="*/ 66974 h 4674743"/>
              <a:gd name="connsiteX1" fmla="*/ 321478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0 w 1928826"/>
              <a:gd name="connsiteY0" fmla="*/ 66974 h 4674743"/>
              <a:gd name="connsiteX1" fmla="*/ 464322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142908 w 2071734"/>
              <a:gd name="connsiteY0" fmla="*/ 66974 h 4944747"/>
              <a:gd name="connsiteX1" fmla="*/ 607230 w 2071734"/>
              <a:gd name="connsiteY1" fmla="*/ 531339 h 4944747"/>
              <a:gd name="connsiteX2" fmla="*/ 1750257 w 2071734"/>
              <a:gd name="connsiteY2" fmla="*/ 531339 h 4944747"/>
              <a:gd name="connsiteX3" fmla="*/ 1977576 w 2071734"/>
              <a:gd name="connsiteY3" fmla="*/ 625498 h 4944747"/>
              <a:gd name="connsiteX4" fmla="*/ 2071734 w 2071734"/>
              <a:gd name="connsiteY4" fmla="*/ 852817 h 4944747"/>
              <a:gd name="connsiteX5" fmla="*/ 2071734 w 2071734"/>
              <a:gd name="connsiteY5" fmla="*/ 4353266 h 4944747"/>
              <a:gd name="connsiteX6" fmla="*/ 1977576 w 2071734"/>
              <a:gd name="connsiteY6" fmla="*/ 4580585 h 4944747"/>
              <a:gd name="connsiteX7" fmla="*/ 1750257 w 2071734"/>
              <a:gd name="connsiteY7" fmla="*/ 4674743 h 4944747"/>
              <a:gd name="connsiteX8" fmla="*/ 464385 w 2071734"/>
              <a:gd name="connsiteY8" fmla="*/ 4674743 h 4944747"/>
              <a:gd name="connsiteX9" fmla="*/ 237066 w 2071734"/>
              <a:gd name="connsiteY9" fmla="*/ 4580584 h 4944747"/>
              <a:gd name="connsiteX10" fmla="*/ 91440 w 2071734"/>
              <a:gd name="connsiteY10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273334 h 5151107"/>
              <a:gd name="connsiteX1" fmla="*/ 515790 w 1980294"/>
              <a:gd name="connsiteY1" fmla="*/ 737699 h 5151107"/>
              <a:gd name="connsiteX2" fmla="*/ 1658817 w 1980294"/>
              <a:gd name="connsiteY2" fmla="*/ 737699 h 5151107"/>
              <a:gd name="connsiteX3" fmla="*/ 1886136 w 1980294"/>
              <a:gd name="connsiteY3" fmla="*/ 831858 h 5151107"/>
              <a:gd name="connsiteX4" fmla="*/ 1980294 w 1980294"/>
              <a:gd name="connsiteY4" fmla="*/ 1059177 h 5151107"/>
              <a:gd name="connsiteX5" fmla="*/ 1980294 w 1980294"/>
              <a:gd name="connsiteY5" fmla="*/ 4559626 h 5151107"/>
              <a:gd name="connsiteX6" fmla="*/ 1886136 w 1980294"/>
              <a:gd name="connsiteY6" fmla="*/ 4786945 h 5151107"/>
              <a:gd name="connsiteX7" fmla="*/ 1658817 w 1980294"/>
              <a:gd name="connsiteY7" fmla="*/ 4881103 h 5151107"/>
              <a:gd name="connsiteX8" fmla="*/ 372945 w 1980294"/>
              <a:gd name="connsiteY8" fmla="*/ 4881103 h 5151107"/>
              <a:gd name="connsiteX9" fmla="*/ 0 w 1980294"/>
              <a:gd name="connsiteY9" fmla="*/ 5151107 h 5151107"/>
              <a:gd name="connsiteX0" fmla="*/ 51468 w 1980294"/>
              <a:gd name="connsiteY0" fmla="*/ 0 h 4877773"/>
              <a:gd name="connsiteX1" fmla="*/ 419784 w 1980294"/>
              <a:gd name="connsiteY1" fmla="*/ 217204 h 4877773"/>
              <a:gd name="connsiteX2" fmla="*/ 515790 w 1980294"/>
              <a:gd name="connsiteY2" fmla="*/ 464365 h 4877773"/>
              <a:gd name="connsiteX3" fmla="*/ 1658817 w 1980294"/>
              <a:gd name="connsiteY3" fmla="*/ 464365 h 4877773"/>
              <a:gd name="connsiteX4" fmla="*/ 1886136 w 1980294"/>
              <a:gd name="connsiteY4" fmla="*/ 558524 h 4877773"/>
              <a:gd name="connsiteX5" fmla="*/ 1980294 w 1980294"/>
              <a:gd name="connsiteY5" fmla="*/ 785843 h 4877773"/>
              <a:gd name="connsiteX6" fmla="*/ 1980294 w 1980294"/>
              <a:gd name="connsiteY6" fmla="*/ 4286292 h 4877773"/>
              <a:gd name="connsiteX7" fmla="*/ 1886136 w 1980294"/>
              <a:gd name="connsiteY7" fmla="*/ 4513611 h 4877773"/>
              <a:gd name="connsiteX8" fmla="*/ 1658817 w 1980294"/>
              <a:gd name="connsiteY8" fmla="*/ 4607769 h 4877773"/>
              <a:gd name="connsiteX9" fmla="*/ 372945 w 1980294"/>
              <a:gd name="connsiteY9" fmla="*/ 4607769 h 4877773"/>
              <a:gd name="connsiteX10" fmla="*/ 0 w 1980294"/>
              <a:gd name="connsiteY10" fmla="*/ 4877773 h 4877773"/>
              <a:gd name="connsiteX0" fmla="*/ 419784 w 1980294"/>
              <a:gd name="connsiteY0" fmla="*/ 0 h 4660569"/>
              <a:gd name="connsiteX1" fmla="*/ 515790 w 1980294"/>
              <a:gd name="connsiteY1" fmla="*/ 247161 h 4660569"/>
              <a:gd name="connsiteX2" fmla="*/ 1658817 w 1980294"/>
              <a:gd name="connsiteY2" fmla="*/ 247161 h 4660569"/>
              <a:gd name="connsiteX3" fmla="*/ 1886136 w 1980294"/>
              <a:gd name="connsiteY3" fmla="*/ 341320 h 4660569"/>
              <a:gd name="connsiteX4" fmla="*/ 1980294 w 1980294"/>
              <a:gd name="connsiteY4" fmla="*/ 568639 h 4660569"/>
              <a:gd name="connsiteX5" fmla="*/ 1980294 w 1980294"/>
              <a:gd name="connsiteY5" fmla="*/ 4069088 h 4660569"/>
              <a:gd name="connsiteX6" fmla="*/ 1886136 w 1980294"/>
              <a:gd name="connsiteY6" fmla="*/ 4296407 h 4660569"/>
              <a:gd name="connsiteX7" fmla="*/ 1658817 w 1980294"/>
              <a:gd name="connsiteY7" fmla="*/ 4390565 h 4660569"/>
              <a:gd name="connsiteX8" fmla="*/ 372945 w 1980294"/>
              <a:gd name="connsiteY8" fmla="*/ 4390565 h 4660569"/>
              <a:gd name="connsiteX9" fmla="*/ 0 w 1980294"/>
              <a:gd name="connsiteY9" fmla="*/ 4660569 h 4660569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4803493"/>
              <a:gd name="connsiteX1" fmla="*/ 515790 w 1980294"/>
              <a:gd name="connsiteY1" fmla="*/ 390085 h 4803493"/>
              <a:gd name="connsiteX2" fmla="*/ 1658817 w 1980294"/>
              <a:gd name="connsiteY2" fmla="*/ 390085 h 4803493"/>
              <a:gd name="connsiteX3" fmla="*/ 1886136 w 1980294"/>
              <a:gd name="connsiteY3" fmla="*/ 484244 h 4803493"/>
              <a:gd name="connsiteX4" fmla="*/ 1980294 w 1980294"/>
              <a:gd name="connsiteY4" fmla="*/ 711563 h 4803493"/>
              <a:gd name="connsiteX5" fmla="*/ 1980294 w 1980294"/>
              <a:gd name="connsiteY5" fmla="*/ 4212012 h 4803493"/>
              <a:gd name="connsiteX6" fmla="*/ 1886136 w 1980294"/>
              <a:gd name="connsiteY6" fmla="*/ 4439331 h 4803493"/>
              <a:gd name="connsiteX7" fmla="*/ 1658817 w 1980294"/>
              <a:gd name="connsiteY7" fmla="*/ 4533489 h 4803493"/>
              <a:gd name="connsiteX8" fmla="*/ 372945 w 1980294"/>
              <a:gd name="connsiteY8" fmla="*/ 4533489 h 4803493"/>
              <a:gd name="connsiteX9" fmla="*/ 0 w 1980294"/>
              <a:gd name="connsiteY9" fmla="*/ 4803493 h 4803493"/>
              <a:gd name="connsiteX0" fmla="*/ 134000 w 1980294"/>
              <a:gd name="connsiteY0" fmla="*/ 0 h 4803493"/>
              <a:gd name="connsiteX1" fmla="*/ 173288 w 1980294"/>
              <a:gd name="connsiteY1" fmla="*/ 315221 h 4803493"/>
              <a:gd name="connsiteX2" fmla="*/ 515790 w 1980294"/>
              <a:gd name="connsiteY2" fmla="*/ 390085 h 4803493"/>
              <a:gd name="connsiteX3" fmla="*/ 1658817 w 1980294"/>
              <a:gd name="connsiteY3" fmla="*/ 390085 h 4803493"/>
              <a:gd name="connsiteX4" fmla="*/ 1886136 w 1980294"/>
              <a:gd name="connsiteY4" fmla="*/ 484244 h 4803493"/>
              <a:gd name="connsiteX5" fmla="*/ 1980294 w 1980294"/>
              <a:gd name="connsiteY5" fmla="*/ 711563 h 4803493"/>
              <a:gd name="connsiteX6" fmla="*/ 1980294 w 1980294"/>
              <a:gd name="connsiteY6" fmla="*/ 4212012 h 4803493"/>
              <a:gd name="connsiteX7" fmla="*/ 1886136 w 1980294"/>
              <a:gd name="connsiteY7" fmla="*/ 4439331 h 4803493"/>
              <a:gd name="connsiteX8" fmla="*/ 1658817 w 1980294"/>
              <a:gd name="connsiteY8" fmla="*/ 4533489 h 4803493"/>
              <a:gd name="connsiteX9" fmla="*/ 372945 w 1980294"/>
              <a:gd name="connsiteY9" fmla="*/ 4533489 h 4803493"/>
              <a:gd name="connsiteX10" fmla="*/ 0 w 1980294"/>
              <a:gd name="connsiteY10" fmla="*/ 4803493 h 4803493"/>
              <a:gd name="connsiteX0" fmla="*/ 134000 w 1980294"/>
              <a:gd name="connsiteY0" fmla="*/ 1223396 h 6026889"/>
              <a:gd name="connsiteX1" fmla="*/ 160912 w 1980294"/>
              <a:gd name="connsiteY1" fmla="*/ 52537 h 6026889"/>
              <a:gd name="connsiteX2" fmla="*/ 173288 w 1980294"/>
              <a:gd name="connsiteY2" fmla="*/ 1538617 h 6026889"/>
              <a:gd name="connsiteX3" fmla="*/ 515790 w 1980294"/>
              <a:gd name="connsiteY3" fmla="*/ 1613481 h 6026889"/>
              <a:gd name="connsiteX4" fmla="*/ 1658817 w 1980294"/>
              <a:gd name="connsiteY4" fmla="*/ 1613481 h 6026889"/>
              <a:gd name="connsiteX5" fmla="*/ 1886136 w 1980294"/>
              <a:gd name="connsiteY5" fmla="*/ 1707640 h 6026889"/>
              <a:gd name="connsiteX6" fmla="*/ 1980294 w 1980294"/>
              <a:gd name="connsiteY6" fmla="*/ 1934959 h 6026889"/>
              <a:gd name="connsiteX7" fmla="*/ 1980294 w 1980294"/>
              <a:gd name="connsiteY7" fmla="*/ 5435408 h 6026889"/>
              <a:gd name="connsiteX8" fmla="*/ 1886136 w 1980294"/>
              <a:gd name="connsiteY8" fmla="*/ 5662727 h 6026889"/>
              <a:gd name="connsiteX9" fmla="*/ 1658817 w 1980294"/>
              <a:gd name="connsiteY9" fmla="*/ 5756885 h 6026889"/>
              <a:gd name="connsiteX10" fmla="*/ 372945 w 1980294"/>
              <a:gd name="connsiteY10" fmla="*/ 5756885 h 6026889"/>
              <a:gd name="connsiteX11" fmla="*/ 0 w 1980294"/>
              <a:gd name="connsiteY11" fmla="*/ 6026889 h 6026889"/>
              <a:gd name="connsiteX0" fmla="*/ 134000 w 1980294"/>
              <a:gd name="connsiteY0" fmla="*/ 1185865 h 5989358"/>
              <a:gd name="connsiteX1" fmla="*/ 160912 w 1980294"/>
              <a:gd name="connsiteY1" fmla="*/ 15006 h 5989358"/>
              <a:gd name="connsiteX2" fmla="*/ 173288 w 1980294"/>
              <a:gd name="connsiteY2" fmla="*/ 1275897 h 5989358"/>
              <a:gd name="connsiteX3" fmla="*/ 515790 w 1980294"/>
              <a:gd name="connsiteY3" fmla="*/ 1575950 h 5989358"/>
              <a:gd name="connsiteX4" fmla="*/ 1658817 w 1980294"/>
              <a:gd name="connsiteY4" fmla="*/ 1575950 h 5989358"/>
              <a:gd name="connsiteX5" fmla="*/ 1886136 w 1980294"/>
              <a:gd name="connsiteY5" fmla="*/ 1670109 h 5989358"/>
              <a:gd name="connsiteX6" fmla="*/ 1980294 w 1980294"/>
              <a:gd name="connsiteY6" fmla="*/ 1897428 h 5989358"/>
              <a:gd name="connsiteX7" fmla="*/ 1980294 w 1980294"/>
              <a:gd name="connsiteY7" fmla="*/ 5397877 h 5989358"/>
              <a:gd name="connsiteX8" fmla="*/ 1886136 w 1980294"/>
              <a:gd name="connsiteY8" fmla="*/ 5625196 h 5989358"/>
              <a:gd name="connsiteX9" fmla="*/ 1658817 w 1980294"/>
              <a:gd name="connsiteY9" fmla="*/ 5719354 h 5989358"/>
              <a:gd name="connsiteX10" fmla="*/ 372945 w 1980294"/>
              <a:gd name="connsiteY10" fmla="*/ 5719354 h 5989358"/>
              <a:gd name="connsiteX11" fmla="*/ 0 w 1980294"/>
              <a:gd name="connsiteY11" fmla="*/ 5989358 h 5989358"/>
              <a:gd name="connsiteX0" fmla="*/ 134000 w 1980294"/>
              <a:gd name="connsiteY0" fmla="*/ 1185864 h 5989357"/>
              <a:gd name="connsiteX1" fmla="*/ 160912 w 1980294"/>
              <a:gd name="connsiteY1" fmla="*/ 15005 h 5989357"/>
              <a:gd name="connsiteX2" fmla="*/ 482682 w 1980294"/>
              <a:gd name="connsiteY2" fmla="*/ 1275897 h 5989357"/>
              <a:gd name="connsiteX3" fmla="*/ 515790 w 1980294"/>
              <a:gd name="connsiteY3" fmla="*/ 1575949 h 5989357"/>
              <a:gd name="connsiteX4" fmla="*/ 1658817 w 1980294"/>
              <a:gd name="connsiteY4" fmla="*/ 1575949 h 5989357"/>
              <a:gd name="connsiteX5" fmla="*/ 1886136 w 1980294"/>
              <a:gd name="connsiteY5" fmla="*/ 1670108 h 5989357"/>
              <a:gd name="connsiteX6" fmla="*/ 1980294 w 1980294"/>
              <a:gd name="connsiteY6" fmla="*/ 1897427 h 5989357"/>
              <a:gd name="connsiteX7" fmla="*/ 1980294 w 1980294"/>
              <a:gd name="connsiteY7" fmla="*/ 5397876 h 5989357"/>
              <a:gd name="connsiteX8" fmla="*/ 1886136 w 1980294"/>
              <a:gd name="connsiteY8" fmla="*/ 5625195 h 5989357"/>
              <a:gd name="connsiteX9" fmla="*/ 1658817 w 1980294"/>
              <a:gd name="connsiteY9" fmla="*/ 5719353 h 5989357"/>
              <a:gd name="connsiteX10" fmla="*/ 372945 w 1980294"/>
              <a:gd name="connsiteY10" fmla="*/ 5719353 h 5989357"/>
              <a:gd name="connsiteX11" fmla="*/ 0 w 1980294"/>
              <a:gd name="connsiteY11" fmla="*/ 5989357 h 5989357"/>
              <a:gd name="connsiteX0" fmla="*/ 160912 w 1980294"/>
              <a:gd name="connsiteY0" fmla="*/ 0 h 5974352"/>
              <a:gd name="connsiteX1" fmla="*/ 482682 w 1980294"/>
              <a:gd name="connsiteY1" fmla="*/ 1260892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117526 h 6617285"/>
              <a:gd name="connsiteX1" fmla="*/ 173288 w 1980294"/>
              <a:gd name="connsiteY1" fmla="*/ 297717 h 6617285"/>
              <a:gd name="connsiteX2" fmla="*/ 235118 w 1980294"/>
              <a:gd name="connsiteY2" fmla="*/ 1903826 h 6617285"/>
              <a:gd name="connsiteX3" fmla="*/ 515790 w 1980294"/>
              <a:gd name="connsiteY3" fmla="*/ 2203877 h 6617285"/>
              <a:gd name="connsiteX4" fmla="*/ 1658817 w 1980294"/>
              <a:gd name="connsiteY4" fmla="*/ 2203877 h 6617285"/>
              <a:gd name="connsiteX5" fmla="*/ 1886136 w 1980294"/>
              <a:gd name="connsiteY5" fmla="*/ 2298036 h 6617285"/>
              <a:gd name="connsiteX6" fmla="*/ 1980294 w 1980294"/>
              <a:gd name="connsiteY6" fmla="*/ 2525355 h 6617285"/>
              <a:gd name="connsiteX7" fmla="*/ 1980294 w 1980294"/>
              <a:gd name="connsiteY7" fmla="*/ 6025804 h 6617285"/>
              <a:gd name="connsiteX8" fmla="*/ 1886136 w 1980294"/>
              <a:gd name="connsiteY8" fmla="*/ 6253123 h 6617285"/>
              <a:gd name="connsiteX9" fmla="*/ 1658817 w 1980294"/>
              <a:gd name="connsiteY9" fmla="*/ 6347281 h 6617285"/>
              <a:gd name="connsiteX10" fmla="*/ 372945 w 1980294"/>
              <a:gd name="connsiteY10" fmla="*/ 6347281 h 6617285"/>
              <a:gd name="connsiteX11" fmla="*/ 0 w 1980294"/>
              <a:gd name="connsiteY11" fmla="*/ 6617285 h 6617285"/>
              <a:gd name="connsiteX0" fmla="*/ 160912 w 1980294"/>
              <a:gd name="connsiteY0" fmla="*/ 0 h 6724948"/>
              <a:gd name="connsiteX1" fmla="*/ 173288 w 1980294"/>
              <a:gd name="connsiteY1" fmla="*/ 405380 h 6724948"/>
              <a:gd name="connsiteX2" fmla="*/ 235118 w 1980294"/>
              <a:gd name="connsiteY2" fmla="*/ 2011489 h 6724948"/>
              <a:gd name="connsiteX3" fmla="*/ 515790 w 1980294"/>
              <a:gd name="connsiteY3" fmla="*/ 2311540 h 6724948"/>
              <a:gd name="connsiteX4" fmla="*/ 1658817 w 1980294"/>
              <a:gd name="connsiteY4" fmla="*/ 2311540 h 6724948"/>
              <a:gd name="connsiteX5" fmla="*/ 1886136 w 1980294"/>
              <a:gd name="connsiteY5" fmla="*/ 2405699 h 6724948"/>
              <a:gd name="connsiteX6" fmla="*/ 1980294 w 1980294"/>
              <a:gd name="connsiteY6" fmla="*/ 2633018 h 6724948"/>
              <a:gd name="connsiteX7" fmla="*/ 1980294 w 1980294"/>
              <a:gd name="connsiteY7" fmla="*/ 6133467 h 6724948"/>
              <a:gd name="connsiteX8" fmla="*/ 1886136 w 1980294"/>
              <a:gd name="connsiteY8" fmla="*/ 6360786 h 6724948"/>
              <a:gd name="connsiteX9" fmla="*/ 1658817 w 1980294"/>
              <a:gd name="connsiteY9" fmla="*/ 6454944 h 6724948"/>
              <a:gd name="connsiteX10" fmla="*/ 372945 w 1980294"/>
              <a:gd name="connsiteY10" fmla="*/ 6454944 h 6724948"/>
              <a:gd name="connsiteX11" fmla="*/ 0 w 1980294"/>
              <a:gd name="connsiteY11" fmla="*/ 6724948 h 6724948"/>
              <a:gd name="connsiteX0" fmla="*/ 160912 w 1980294"/>
              <a:gd name="connsiteY0" fmla="*/ 0 h 6724948"/>
              <a:gd name="connsiteX1" fmla="*/ 165037 w 1980294"/>
              <a:gd name="connsiteY1" fmla="*/ 165208 h 6724948"/>
              <a:gd name="connsiteX2" fmla="*/ 173288 w 1980294"/>
              <a:gd name="connsiteY2" fmla="*/ 405380 h 6724948"/>
              <a:gd name="connsiteX3" fmla="*/ 235118 w 1980294"/>
              <a:gd name="connsiteY3" fmla="*/ 2011489 h 6724948"/>
              <a:gd name="connsiteX4" fmla="*/ 515790 w 1980294"/>
              <a:gd name="connsiteY4" fmla="*/ 2311540 h 6724948"/>
              <a:gd name="connsiteX5" fmla="*/ 1658817 w 1980294"/>
              <a:gd name="connsiteY5" fmla="*/ 2311540 h 6724948"/>
              <a:gd name="connsiteX6" fmla="*/ 1886136 w 1980294"/>
              <a:gd name="connsiteY6" fmla="*/ 2405699 h 6724948"/>
              <a:gd name="connsiteX7" fmla="*/ 1980294 w 1980294"/>
              <a:gd name="connsiteY7" fmla="*/ 2633018 h 6724948"/>
              <a:gd name="connsiteX8" fmla="*/ 1980294 w 1980294"/>
              <a:gd name="connsiteY8" fmla="*/ 6133467 h 6724948"/>
              <a:gd name="connsiteX9" fmla="*/ 1886136 w 1980294"/>
              <a:gd name="connsiteY9" fmla="*/ 6360786 h 6724948"/>
              <a:gd name="connsiteX10" fmla="*/ 1658817 w 1980294"/>
              <a:gd name="connsiteY10" fmla="*/ 6454944 h 6724948"/>
              <a:gd name="connsiteX11" fmla="*/ 372945 w 1980294"/>
              <a:gd name="connsiteY11" fmla="*/ 6454944 h 6724948"/>
              <a:gd name="connsiteX12" fmla="*/ 0 w 1980294"/>
              <a:gd name="connsiteY12" fmla="*/ 6724948 h 6724948"/>
              <a:gd name="connsiteX0" fmla="*/ 0 w 4294777"/>
              <a:gd name="connsiteY0" fmla="*/ 127472 h 6627281"/>
              <a:gd name="connsiteX1" fmla="*/ 2479520 w 4294777"/>
              <a:gd name="connsiteY1" fmla="*/ 67541 h 6627281"/>
              <a:gd name="connsiteX2" fmla="*/ 2487771 w 4294777"/>
              <a:gd name="connsiteY2" fmla="*/ 307713 h 6627281"/>
              <a:gd name="connsiteX3" fmla="*/ 2549601 w 4294777"/>
              <a:gd name="connsiteY3" fmla="*/ 1913822 h 6627281"/>
              <a:gd name="connsiteX4" fmla="*/ 2830273 w 4294777"/>
              <a:gd name="connsiteY4" fmla="*/ 2213873 h 6627281"/>
              <a:gd name="connsiteX5" fmla="*/ 3973300 w 4294777"/>
              <a:gd name="connsiteY5" fmla="*/ 2213873 h 6627281"/>
              <a:gd name="connsiteX6" fmla="*/ 4200619 w 4294777"/>
              <a:gd name="connsiteY6" fmla="*/ 2308032 h 6627281"/>
              <a:gd name="connsiteX7" fmla="*/ 4294777 w 4294777"/>
              <a:gd name="connsiteY7" fmla="*/ 2535351 h 6627281"/>
              <a:gd name="connsiteX8" fmla="*/ 4294777 w 4294777"/>
              <a:gd name="connsiteY8" fmla="*/ 6035800 h 6627281"/>
              <a:gd name="connsiteX9" fmla="*/ 4200619 w 4294777"/>
              <a:gd name="connsiteY9" fmla="*/ 6263119 h 6627281"/>
              <a:gd name="connsiteX10" fmla="*/ 3973300 w 4294777"/>
              <a:gd name="connsiteY10" fmla="*/ 6357277 h 6627281"/>
              <a:gd name="connsiteX11" fmla="*/ 2687428 w 4294777"/>
              <a:gd name="connsiteY11" fmla="*/ 6357277 h 6627281"/>
              <a:gd name="connsiteX12" fmla="*/ 2314483 w 4294777"/>
              <a:gd name="connsiteY12" fmla="*/ 6627281 h 6627281"/>
              <a:gd name="connsiteX0" fmla="*/ 334822 w 4629599"/>
              <a:gd name="connsiteY0" fmla="*/ 127472 h 6627281"/>
              <a:gd name="connsiteX1" fmla="*/ 413253 w 4629599"/>
              <a:gd name="connsiteY1" fmla="*/ 127583 h 6627281"/>
              <a:gd name="connsiteX2" fmla="*/ 2814342 w 4629599"/>
              <a:gd name="connsiteY2" fmla="*/ 67541 h 6627281"/>
              <a:gd name="connsiteX3" fmla="*/ 2822593 w 4629599"/>
              <a:gd name="connsiteY3" fmla="*/ 307713 h 6627281"/>
              <a:gd name="connsiteX4" fmla="*/ 2884423 w 4629599"/>
              <a:gd name="connsiteY4" fmla="*/ 1913822 h 6627281"/>
              <a:gd name="connsiteX5" fmla="*/ 3165095 w 4629599"/>
              <a:gd name="connsiteY5" fmla="*/ 2213873 h 6627281"/>
              <a:gd name="connsiteX6" fmla="*/ 4308122 w 4629599"/>
              <a:gd name="connsiteY6" fmla="*/ 2213873 h 6627281"/>
              <a:gd name="connsiteX7" fmla="*/ 4535441 w 4629599"/>
              <a:gd name="connsiteY7" fmla="*/ 2308032 h 6627281"/>
              <a:gd name="connsiteX8" fmla="*/ 4629599 w 4629599"/>
              <a:gd name="connsiteY8" fmla="*/ 2535351 h 6627281"/>
              <a:gd name="connsiteX9" fmla="*/ 4629599 w 4629599"/>
              <a:gd name="connsiteY9" fmla="*/ 6035800 h 6627281"/>
              <a:gd name="connsiteX10" fmla="*/ 4535441 w 4629599"/>
              <a:gd name="connsiteY10" fmla="*/ 6263119 h 6627281"/>
              <a:gd name="connsiteX11" fmla="*/ 4308122 w 4629599"/>
              <a:gd name="connsiteY11" fmla="*/ 6357277 h 6627281"/>
              <a:gd name="connsiteX12" fmla="*/ 3022250 w 4629599"/>
              <a:gd name="connsiteY12" fmla="*/ 6357277 h 6627281"/>
              <a:gd name="connsiteX13" fmla="*/ 2649305 w 4629599"/>
              <a:gd name="connsiteY13" fmla="*/ 6627281 h 6627281"/>
              <a:gd name="connsiteX0" fmla="*/ 180089 w 4660546"/>
              <a:gd name="connsiteY0" fmla="*/ 5613925 h 7310265"/>
              <a:gd name="connsiteX1" fmla="*/ 444200 w 4660546"/>
              <a:gd name="connsiteY1" fmla="*/ 810567 h 7310265"/>
              <a:gd name="connsiteX2" fmla="*/ 2845289 w 4660546"/>
              <a:gd name="connsiteY2" fmla="*/ 750525 h 7310265"/>
              <a:gd name="connsiteX3" fmla="*/ 2853540 w 4660546"/>
              <a:gd name="connsiteY3" fmla="*/ 990697 h 7310265"/>
              <a:gd name="connsiteX4" fmla="*/ 2915370 w 4660546"/>
              <a:gd name="connsiteY4" fmla="*/ 2596806 h 7310265"/>
              <a:gd name="connsiteX5" fmla="*/ 3196042 w 4660546"/>
              <a:gd name="connsiteY5" fmla="*/ 2896857 h 7310265"/>
              <a:gd name="connsiteX6" fmla="*/ 4339069 w 4660546"/>
              <a:gd name="connsiteY6" fmla="*/ 2896857 h 7310265"/>
              <a:gd name="connsiteX7" fmla="*/ 4566388 w 4660546"/>
              <a:gd name="connsiteY7" fmla="*/ 2991016 h 7310265"/>
              <a:gd name="connsiteX8" fmla="*/ 4660546 w 4660546"/>
              <a:gd name="connsiteY8" fmla="*/ 3218335 h 7310265"/>
              <a:gd name="connsiteX9" fmla="*/ 4660546 w 4660546"/>
              <a:gd name="connsiteY9" fmla="*/ 6718784 h 7310265"/>
              <a:gd name="connsiteX10" fmla="*/ 4566388 w 4660546"/>
              <a:gd name="connsiteY10" fmla="*/ 6946103 h 7310265"/>
              <a:gd name="connsiteX11" fmla="*/ 4339069 w 4660546"/>
              <a:gd name="connsiteY11" fmla="*/ 7040261 h 7310265"/>
              <a:gd name="connsiteX12" fmla="*/ 3053197 w 4660546"/>
              <a:gd name="connsiteY12" fmla="*/ 7040261 h 7310265"/>
              <a:gd name="connsiteX13" fmla="*/ 2680252 w 4660546"/>
              <a:gd name="connsiteY13" fmla="*/ 7310265 h 7310265"/>
              <a:gd name="connsiteX0" fmla="*/ 180089 w 4660546"/>
              <a:gd name="connsiteY0" fmla="*/ 7978115 h 7978133"/>
              <a:gd name="connsiteX1" fmla="*/ 444200 w 4660546"/>
              <a:gd name="connsiteY1" fmla="*/ 1148308 h 7978133"/>
              <a:gd name="connsiteX2" fmla="*/ 2845289 w 4660546"/>
              <a:gd name="connsiteY2" fmla="*/ 1088266 h 7978133"/>
              <a:gd name="connsiteX3" fmla="*/ 2853540 w 4660546"/>
              <a:gd name="connsiteY3" fmla="*/ 1328438 h 7978133"/>
              <a:gd name="connsiteX4" fmla="*/ 2915370 w 4660546"/>
              <a:gd name="connsiteY4" fmla="*/ 2934547 h 7978133"/>
              <a:gd name="connsiteX5" fmla="*/ 3196042 w 4660546"/>
              <a:gd name="connsiteY5" fmla="*/ 3234598 h 7978133"/>
              <a:gd name="connsiteX6" fmla="*/ 4339069 w 4660546"/>
              <a:gd name="connsiteY6" fmla="*/ 3234598 h 7978133"/>
              <a:gd name="connsiteX7" fmla="*/ 4566388 w 4660546"/>
              <a:gd name="connsiteY7" fmla="*/ 3328757 h 7978133"/>
              <a:gd name="connsiteX8" fmla="*/ 4660546 w 4660546"/>
              <a:gd name="connsiteY8" fmla="*/ 3556076 h 7978133"/>
              <a:gd name="connsiteX9" fmla="*/ 4660546 w 4660546"/>
              <a:gd name="connsiteY9" fmla="*/ 7056525 h 7978133"/>
              <a:gd name="connsiteX10" fmla="*/ 4566388 w 4660546"/>
              <a:gd name="connsiteY10" fmla="*/ 7283844 h 7978133"/>
              <a:gd name="connsiteX11" fmla="*/ 4339069 w 4660546"/>
              <a:gd name="connsiteY11" fmla="*/ 7378002 h 7978133"/>
              <a:gd name="connsiteX12" fmla="*/ 3053197 w 4660546"/>
              <a:gd name="connsiteY12" fmla="*/ 7378002 h 7978133"/>
              <a:gd name="connsiteX13" fmla="*/ 2680252 w 4660546"/>
              <a:gd name="connsiteY13" fmla="*/ 7648006 h 7978133"/>
              <a:gd name="connsiteX0" fmla="*/ 178701 w 4659158"/>
              <a:gd name="connsiteY0" fmla="*/ 7922260 h 8725432"/>
              <a:gd name="connsiteX1" fmla="*/ 187027 w 4659158"/>
              <a:gd name="connsiteY1" fmla="*/ 7587132 h 8725432"/>
              <a:gd name="connsiteX2" fmla="*/ 442812 w 4659158"/>
              <a:gd name="connsiteY2" fmla="*/ 1092453 h 8725432"/>
              <a:gd name="connsiteX3" fmla="*/ 2843901 w 4659158"/>
              <a:gd name="connsiteY3" fmla="*/ 1032411 h 8725432"/>
              <a:gd name="connsiteX4" fmla="*/ 2852152 w 4659158"/>
              <a:gd name="connsiteY4" fmla="*/ 1272583 h 8725432"/>
              <a:gd name="connsiteX5" fmla="*/ 2913982 w 4659158"/>
              <a:gd name="connsiteY5" fmla="*/ 2878692 h 8725432"/>
              <a:gd name="connsiteX6" fmla="*/ 3194654 w 4659158"/>
              <a:gd name="connsiteY6" fmla="*/ 3178743 h 8725432"/>
              <a:gd name="connsiteX7" fmla="*/ 4337681 w 4659158"/>
              <a:gd name="connsiteY7" fmla="*/ 3178743 h 8725432"/>
              <a:gd name="connsiteX8" fmla="*/ 4565000 w 4659158"/>
              <a:gd name="connsiteY8" fmla="*/ 3272902 h 8725432"/>
              <a:gd name="connsiteX9" fmla="*/ 4659158 w 4659158"/>
              <a:gd name="connsiteY9" fmla="*/ 3500221 h 8725432"/>
              <a:gd name="connsiteX10" fmla="*/ 4659158 w 4659158"/>
              <a:gd name="connsiteY10" fmla="*/ 7000670 h 8725432"/>
              <a:gd name="connsiteX11" fmla="*/ 4565000 w 4659158"/>
              <a:gd name="connsiteY11" fmla="*/ 7227989 h 8725432"/>
              <a:gd name="connsiteX12" fmla="*/ 4337681 w 4659158"/>
              <a:gd name="connsiteY12" fmla="*/ 7322147 h 8725432"/>
              <a:gd name="connsiteX13" fmla="*/ 3051809 w 4659158"/>
              <a:gd name="connsiteY13" fmla="*/ 7322147 h 8725432"/>
              <a:gd name="connsiteX14" fmla="*/ 2678864 w 4659158"/>
              <a:gd name="connsiteY14" fmla="*/ 7592151 h 8725432"/>
              <a:gd name="connsiteX0" fmla="*/ 310030 w 4790487"/>
              <a:gd name="connsiteY0" fmla="*/ 7922260 h 9519323"/>
              <a:gd name="connsiteX1" fmla="*/ 2484275 w 4790487"/>
              <a:gd name="connsiteY1" fmla="*/ 9463468 h 9519323"/>
              <a:gd name="connsiteX2" fmla="*/ 318356 w 4790487"/>
              <a:gd name="connsiteY2" fmla="*/ 7587132 h 9519323"/>
              <a:gd name="connsiteX3" fmla="*/ 574141 w 4790487"/>
              <a:gd name="connsiteY3" fmla="*/ 1092453 h 9519323"/>
              <a:gd name="connsiteX4" fmla="*/ 2975230 w 4790487"/>
              <a:gd name="connsiteY4" fmla="*/ 1032411 h 9519323"/>
              <a:gd name="connsiteX5" fmla="*/ 2983481 w 4790487"/>
              <a:gd name="connsiteY5" fmla="*/ 1272583 h 9519323"/>
              <a:gd name="connsiteX6" fmla="*/ 3045311 w 4790487"/>
              <a:gd name="connsiteY6" fmla="*/ 2878692 h 9519323"/>
              <a:gd name="connsiteX7" fmla="*/ 3325983 w 4790487"/>
              <a:gd name="connsiteY7" fmla="*/ 3178743 h 9519323"/>
              <a:gd name="connsiteX8" fmla="*/ 4469010 w 4790487"/>
              <a:gd name="connsiteY8" fmla="*/ 3178743 h 9519323"/>
              <a:gd name="connsiteX9" fmla="*/ 4696329 w 4790487"/>
              <a:gd name="connsiteY9" fmla="*/ 3272902 h 9519323"/>
              <a:gd name="connsiteX10" fmla="*/ 4790487 w 4790487"/>
              <a:gd name="connsiteY10" fmla="*/ 3500221 h 9519323"/>
              <a:gd name="connsiteX11" fmla="*/ 4790487 w 4790487"/>
              <a:gd name="connsiteY11" fmla="*/ 7000670 h 9519323"/>
              <a:gd name="connsiteX12" fmla="*/ 4696329 w 4790487"/>
              <a:gd name="connsiteY12" fmla="*/ 7227989 h 9519323"/>
              <a:gd name="connsiteX13" fmla="*/ 4469010 w 4790487"/>
              <a:gd name="connsiteY13" fmla="*/ 7322147 h 9519323"/>
              <a:gd name="connsiteX14" fmla="*/ 3183138 w 4790487"/>
              <a:gd name="connsiteY14" fmla="*/ 7322147 h 9519323"/>
              <a:gd name="connsiteX15" fmla="*/ 2810193 w 4790487"/>
              <a:gd name="connsiteY15" fmla="*/ 7592151 h 9519323"/>
              <a:gd name="connsiteX0" fmla="*/ 2971021 w 4790487"/>
              <a:gd name="connsiteY0" fmla="*/ 9273217 h 9744481"/>
              <a:gd name="connsiteX1" fmla="*/ 2484275 w 4790487"/>
              <a:gd name="connsiteY1" fmla="*/ 9463468 h 9744481"/>
              <a:gd name="connsiteX2" fmla="*/ 318356 w 4790487"/>
              <a:gd name="connsiteY2" fmla="*/ 7587132 h 9744481"/>
              <a:gd name="connsiteX3" fmla="*/ 574141 w 4790487"/>
              <a:gd name="connsiteY3" fmla="*/ 1092453 h 9744481"/>
              <a:gd name="connsiteX4" fmla="*/ 2975230 w 4790487"/>
              <a:gd name="connsiteY4" fmla="*/ 1032411 h 9744481"/>
              <a:gd name="connsiteX5" fmla="*/ 2983481 w 4790487"/>
              <a:gd name="connsiteY5" fmla="*/ 1272583 h 9744481"/>
              <a:gd name="connsiteX6" fmla="*/ 3045311 w 4790487"/>
              <a:gd name="connsiteY6" fmla="*/ 2878692 h 9744481"/>
              <a:gd name="connsiteX7" fmla="*/ 3325983 w 4790487"/>
              <a:gd name="connsiteY7" fmla="*/ 3178743 h 9744481"/>
              <a:gd name="connsiteX8" fmla="*/ 4469010 w 4790487"/>
              <a:gd name="connsiteY8" fmla="*/ 3178743 h 9744481"/>
              <a:gd name="connsiteX9" fmla="*/ 4696329 w 4790487"/>
              <a:gd name="connsiteY9" fmla="*/ 3272902 h 9744481"/>
              <a:gd name="connsiteX10" fmla="*/ 4790487 w 4790487"/>
              <a:gd name="connsiteY10" fmla="*/ 3500221 h 9744481"/>
              <a:gd name="connsiteX11" fmla="*/ 4790487 w 4790487"/>
              <a:gd name="connsiteY11" fmla="*/ 7000670 h 9744481"/>
              <a:gd name="connsiteX12" fmla="*/ 4696329 w 4790487"/>
              <a:gd name="connsiteY12" fmla="*/ 7227989 h 9744481"/>
              <a:gd name="connsiteX13" fmla="*/ 4469010 w 4790487"/>
              <a:gd name="connsiteY13" fmla="*/ 7322147 h 9744481"/>
              <a:gd name="connsiteX14" fmla="*/ 3183138 w 4790487"/>
              <a:gd name="connsiteY14" fmla="*/ 7322147 h 9744481"/>
              <a:gd name="connsiteX15" fmla="*/ 2810193 w 4790487"/>
              <a:gd name="connsiteY15" fmla="*/ 7592151 h 9744481"/>
              <a:gd name="connsiteX0" fmla="*/ 2971021 w 4790487"/>
              <a:gd name="connsiteY0" fmla="*/ 9435831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784605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0487" h="10120599">
                <a:moveTo>
                  <a:pt x="2785341" y="7934689"/>
                </a:moveTo>
                <a:cubicBezTo>
                  <a:pt x="2668864" y="8291576"/>
                  <a:pt x="2895439" y="9494292"/>
                  <a:pt x="2484275" y="9626082"/>
                </a:cubicBezTo>
                <a:cubicBezTo>
                  <a:pt x="2073111" y="9757872"/>
                  <a:pt x="636712" y="10120599"/>
                  <a:pt x="318356" y="8725430"/>
                </a:cubicBezTo>
                <a:cubicBezTo>
                  <a:pt x="0" y="7330261"/>
                  <a:pt x="131329" y="2510134"/>
                  <a:pt x="574141" y="1255067"/>
                </a:cubicBezTo>
                <a:cubicBezTo>
                  <a:pt x="1016953" y="0"/>
                  <a:pt x="2573673" y="1165003"/>
                  <a:pt x="2975230" y="1195025"/>
                </a:cubicBezTo>
                <a:cubicBezTo>
                  <a:pt x="3376787" y="1225047"/>
                  <a:pt x="2971801" y="1127484"/>
                  <a:pt x="2983481" y="1435197"/>
                </a:cubicBezTo>
                <a:cubicBezTo>
                  <a:pt x="2995161" y="1742910"/>
                  <a:pt x="2988227" y="2723613"/>
                  <a:pt x="3045311" y="3041306"/>
                </a:cubicBezTo>
                <a:cubicBezTo>
                  <a:pt x="3133348" y="3211413"/>
                  <a:pt x="3115537" y="3223823"/>
                  <a:pt x="3325983" y="3341357"/>
                </a:cubicBezTo>
                <a:lnTo>
                  <a:pt x="4469010" y="3341357"/>
                </a:lnTo>
                <a:cubicBezTo>
                  <a:pt x="4554271" y="3341357"/>
                  <a:pt x="4636040" y="3375227"/>
                  <a:pt x="4696329" y="3435516"/>
                </a:cubicBezTo>
                <a:cubicBezTo>
                  <a:pt x="4756618" y="3495805"/>
                  <a:pt x="4790487" y="3577574"/>
                  <a:pt x="4790487" y="3662835"/>
                </a:cubicBezTo>
                <a:lnTo>
                  <a:pt x="4790487" y="7163284"/>
                </a:lnTo>
                <a:cubicBezTo>
                  <a:pt x="4790487" y="7248545"/>
                  <a:pt x="4756617" y="7330314"/>
                  <a:pt x="4696329" y="7390603"/>
                </a:cubicBezTo>
                <a:cubicBezTo>
                  <a:pt x="4636040" y="7450892"/>
                  <a:pt x="4554271" y="7484761"/>
                  <a:pt x="4469010" y="7484761"/>
                </a:cubicBezTo>
                <a:lnTo>
                  <a:pt x="3183138" y="7484761"/>
                </a:lnTo>
                <a:cubicBezTo>
                  <a:pt x="2902527" y="7559749"/>
                  <a:pt x="2868827" y="7707881"/>
                  <a:pt x="2785341" y="7934689"/>
                </a:cubicBezTo>
                <a:close/>
              </a:path>
            </a:pathLst>
          </a:custGeom>
          <a:solidFill>
            <a:srgbClr val="602E04"/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5100638" y="3216366"/>
            <a:ext cx="414338" cy="2943225"/>
            <a:chOff x="5100638" y="3100388"/>
            <a:chExt cx="414338" cy="2943225"/>
          </a:xfrm>
        </p:grpSpPr>
        <p:sp>
          <p:nvSpPr>
            <p:cNvPr id="39" name="Полилиния 38"/>
            <p:cNvSpPr/>
            <p:nvPr/>
          </p:nvSpPr>
          <p:spPr>
            <a:xfrm>
              <a:off x="5100642" y="3100388"/>
              <a:ext cx="414334" cy="2943225"/>
            </a:xfrm>
            <a:custGeom>
              <a:avLst/>
              <a:gdLst>
                <a:gd name="connsiteX0" fmla="*/ 414337 w 414337"/>
                <a:gd name="connsiteY0" fmla="*/ 0 h 2943225"/>
                <a:gd name="connsiteX1" fmla="*/ 200025 w 414337"/>
                <a:gd name="connsiteY1" fmla="*/ 114300 h 2943225"/>
                <a:gd name="connsiteX2" fmla="*/ 57150 w 414337"/>
                <a:gd name="connsiteY2" fmla="*/ 671512 h 2943225"/>
                <a:gd name="connsiteX3" fmla="*/ 0 w 414337"/>
                <a:gd name="connsiteY3" fmla="*/ 294322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7" h="2943225">
                  <a:moveTo>
                    <a:pt x="414337" y="0"/>
                  </a:moveTo>
                  <a:cubicBezTo>
                    <a:pt x="336946" y="1190"/>
                    <a:pt x="259556" y="2381"/>
                    <a:pt x="200025" y="114300"/>
                  </a:cubicBezTo>
                  <a:cubicBezTo>
                    <a:pt x="140494" y="226219"/>
                    <a:pt x="90487" y="200025"/>
                    <a:pt x="57150" y="671512"/>
                  </a:cubicBezTo>
                  <a:cubicBezTo>
                    <a:pt x="23813" y="1142999"/>
                    <a:pt x="11906" y="2043112"/>
                    <a:pt x="0" y="2943225"/>
                  </a:cubicBezTo>
                </a:path>
              </a:pathLst>
            </a:custGeom>
            <a:ln w="38100">
              <a:solidFill>
                <a:srgbClr val="4A7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114925" y="4171950"/>
              <a:ext cx="385763" cy="1800225"/>
            </a:xfrm>
            <a:custGeom>
              <a:avLst/>
              <a:gdLst>
                <a:gd name="connsiteX0" fmla="*/ 385763 w 385763"/>
                <a:gd name="connsiteY0" fmla="*/ 0 h 1800225"/>
                <a:gd name="connsiteX1" fmla="*/ 200025 w 385763"/>
                <a:gd name="connsiteY1" fmla="*/ 114300 h 1800225"/>
                <a:gd name="connsiteX2" fmla="*/ 42863 w 385763"/>
                <a:gd name="connsiteY2" fmla="*/ 500063 h 1800225"/>
                <a:gd name="connsiteX3" fmla="*/ 0 w 385763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763" h="1800225">
                  <a:moveTo>
                    <a:pt x="385763" y="0"/>
                  </a:moveTo>
                  <a:cubicBezTo>
                    <a:pt x="321469" y="15478"/>
                    <a:pt x="257175" y="30956"/>
                    <a:pt x="200025" y="114300"/>
                  </a:cubicBezTo>
                  <a:cubicBezTo>
                    <a:pt x="142875" y="197644"/>
                    <a:pt x="76200" y="219076"/>
                    <a:pt x="42863" y="500063"/>
                  </a:cubicBezTo>
                  <a:cubicBezTo>
                    <a:pt x="9526" y="781050"/>
                    <a:pt x="4763" y="1290637"/>
                    <a:pt x="0" y="1800225"/>
                  </a:cubicBezTo>
                </a:path>
              </a:pathLst>
            </a:custGeom>
            <a:ln w="38100">
              <a:solidFill>
                <a:srgbClr val="4A7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100638" y="5243513"/>
              <a:ext cx="414337" cy="757237"/>
            </a:xfrm>
            <a:custGeom>
              <a:avLst/>
              <a:gdLst>
                <a:gd name="connsiteX0" fmla="*/ 414337 w 414337"/>
                <a:gd name="connsiteY0" fmla="*/ 0 h 757237"/>
                <a:gd name="connsiteX1" fmla="*/ 228600 w 414337"/>
                <a:gd name="connsiteY1" fmla="*/ 100012 h 757237"/>
                <a:gd name="connsiteX2" fmla="*/ 57150 w 414337"/>
                <a:gd name="connsiteY2" fmla="*/ 357187 h 757237"/>
                <a:gd name="connsiteX3" fmla="*/ 0 w 414337"/>
                <a:gd name="connsiteY3" fmla="*/ 757237 h 7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7" h="757237">
                  <a:moveTo>
                    <a:pt x="414337" y="0"/>
                  </a:moveTo>
                  <a:cubicBezTo>
                    <a:pt x="351234" y="20240"/>
                    <a:pt x="288131" y="40481"/>
                    <a:pt x="228600" y="100012"/>
                  </a:cubicBezTo>
                  <a:cubicBezTo>
                    <a:pt x="169069" y="159543"/>
                    <a:pt x="95250" y="247649"/>
                    <a:pt x="57150" y="357187"/>
                  </a:cubicBezTo>
                  <a:cubicBezTo>
                    <a:pt x="19050" y="466725"/>
                    <a:pt x="9525" y="611981"/>
                    <a:pt x="0" y="757237"/>
                  </a:cubicBezTo>
                </a:path>
              </a:pathLst>
            </a:custGeom>
            <a:ln w="38100">
              <a:solidFill>
                <a:srgbClr val="4A7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943100" y="3244733"/>
            <a:ext cx="485760" cy="2181225"/>
            <a:chOff x="1943100" y="3448050"/>
            <a:chExt cx="409575" cy="2181225"/>
          </a:xfrm>
        </p:grpSpPr>
        <p:sp>
          <p:nvSpPr>
            <p:cNvPr id="73" name="Полилиния 72"/>
            <p:cNvSpPr/>
            <p:nvPr/>
          </p:nvSpPr>
          <p:spPr>
            <a:xfrm>
              <a:off x="1943100" y="5286375"/>
              <a:ext cx="390525" cy="342900"/>
            </a:xfrm>
            <a:custGeom>
              <a:avLst/>
              <a:gdLst>
                <a:gd name="connsiteX0" fmla="*/ 390525 w 390525"/>
                <a:gd name="connsiteY0" fmla="*/ 0 h 342900"/>
                <a:gd name="connsiteX1" fmla="*/ 228600 w 390525"/>
                <a:gd name="connsiteY1" fmla="*/ 66675 h 342900"/>
                <a:gd name="connsiteX2" fmla="*/ 0 w 390525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342900">
                  <a:moveTo>
                    <a:pt x="390525" y="0"/>
                  </a:moveTo>
                  <a:cubicBezTo>
                    <a:pt x="342106" y="4762"/>
                    <a:pt x="293687" y="9525"/>
                    <a:pt x="228600" y="66675"/>
                  </a:cubicBezTo>
                  <a:cubicBezTo>
                    <a:pt x="163513" y="123825"/>
                    <a:pt x="81756" y="233362"/>
                    <a:pt x="0" y="342900"/>
                  </a:cubicBezTo>
                </a:path>
              </a:pathLst>
            </a:custGeom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1943100" y="4314825"/>
              <a:ext cx="381000" cy="762000"/>
            </a:xfrm>
            <a:custGeom>
              <a:avLst/>
              <a:gdLst>
                <a:gd name="connsiteX0" fmla="*/ 381000 w 381000"/>
                <a:gd name="connsiteY0" fmla="*/ 0 h 762000"/>
                <a:gd name="connsiteX1" fmla="*/ 180975 w 381000"/>
                <a:gd name="connsiteY1" fmla="*/ 190500 h 762000"/>
                <a:gd name="connsiteX2" fmla="*/ 0 w 381000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762000">
                  <a:moveTo>
                    <a:pt x="381000" y="0"/>
                  </a:moveTo>
                  <a:cubicBezTo>
                    <a:pt x="312737" y="31750"/>
                    <a:pt x="244475" y="63500"/>
                    <a:pt x="180975" y="190500"/>
                  </a:cubicBezTo>
                  <a:cubicBezTo>
                    <a:pt x="117475" y="317500"/>
                    <a:pt x="58737" y="539750"/>
                    <a:pt x="0" y="762000"/>
                  </a:cubicBezTo>
                </a:path>
              </a:pathLst>
            </a:custGeom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1943100" y="3448050"/>
              <a:ext cx="409575" cy="1304925"/>
            </a:xfrm>
            <a:custGeom>
              <a:avLst/>
              <a:gdLst>
                <a:gd name="connsiteX0" fmla="*/ 409575 w 409575"/>
                <a:gd name="connsiteY0" fmla="*/ 0 h 1304925"/>
                <a:gd name="connsiteX1" fmla="*/ 133350 w 409575"/>
                <a:gd name="connsiteY1" fmla="*/ 295275 h 1304925"/>
                <a:gd name="connsiteX2" fmla="*/ 0 w 409575"/>
                <a:gd name="connsiteY2" fmla="*/ 1304925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1304925">
                  <a:moveTo>
                    <a:pt x="409575" y="0"/>
                  </a:moveTo>
                  <a:cubicBezTo>
                    <a:pt x="305593" y="38894"/>
                    <a:pt x="201612" y="77788"/>
                    <a:pt x="133350" y="295275"/>
                  </a:cubicBezTo>
                  <a:cubicBezTo>
                    <a:pt x="65088" y="512762"/>
                    <a:pt x="22225" y="1125538"/>
                    <a:pt x="0" y="1304925"/>
                  </a:cubicBezTo>
                </a:path>
              </a:pathLst>
            </a:custGeom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олилиния 57"/>
          <p:cNvSpPr/>
          <p:nvPr/>
        </p:nvSpPr>
        <p:spPr>
          <a:xfrm>
            <a:off x="-2827619" y="-2203400"/>
            <a:ext cx="5530054" cy="9632928"/>
          </a:xfrm>
          <a:custGeom>
            <a:avLst/>
            <a:gdLst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0 w 1928826"/>
              <a:gd name="connsiteY11" fmla="*/ 3821926 h 4143404"/>
              <a:gd name="connsiteX12" fmla="*/ 0 w 1928826"/>
              <a:gd name="connsiteY12" fmla="*/ 321477 h 4143404"/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91440 w 1928826"/>
              <a:gd name="connsiteY11" fmla="*/ 3913366 h 4143404"/>
              <a:gd name="connsiteX0" fmla="*/ 650328 w 2579154"/>
              <a:gd name="connsiteY0" fmla="*/ 1313194 h 5135121"/>
              <a:gd name="connsiteX1" fmla="*/ 744487 w 2579154"/>
              <a:gd name="connsiteY1" fmla="*/ 1085875 h 5135121"/>
              <a:gd name="connsiteX2" fmla="*/ 971806 w 2579154"/>
              <a:gd name="connsiteY2" fmla="*/ 991717 h 5135121"/>
              <a:gd name="connsiteX3" fmla="*/ 2257677 w 2579154"/>
              <a:gd name="connsiteY3" fmla="*/ 991717 h 5135121"/>
              <a:gd name="connsiteX4" fmla="*/ 2484996 w 2579154"/>
              <a:gd name="connsiteY4" fmla="*/ 1085876 h 5135121"/>
              <a:gd name="connsiteX5" fmla="*/ 2579154 w 2579154"/>
              <a:gd name="connsiteY5" fmla="*/ 1313195 h 5135121"/>
              <a:gd name="connsiteX6" fmla="*/ 2579154 w 2579154"/>
              <a:gd name="connsiteY6" fmla="*/ 4813644 h 5135121"/>
              <a:gd name="connsiteX7" fmla="*/ 2484996 w 2579154"/>
              <a:gd name="connsiteY7" fmla="*/ 5040963 h 5135121"/>
              <a:gd name="connsiteX8" fmla="*/ 2257677 w 2579154"/>
              <a:gd name="connsiteY8" fmla="*/ 5135121 h 5135121"/>
              <a:gd name="connsiteX9" fmla="*/ 971805 w 2579154"/>
              <a:gd name="connsiteY9" fmla="*/ 5135121 h 5135121"/>
              <a:gd name="connsiteX10" fmla="*/ 744486 w 2579154"/>
              <a:gd name="connsiteY10" fmla="*/ 5040962 h 5135121"/>
              <a:gd name="connsiteX11" fmla="*/ 741768 w 2579154"/>
              <a:gd name="connsiteY11" fmla="*/ 4905083 h 5135121"/>
              <a:gd name="connsiteX0" fmla="*/ 0 w 1928826"/>
              <a:gd name="connsiteY0" fmla="*/ 321477 h 4143404"/>
              <a:gd name="connsiteX1" fmla="*/ 321478 w 1928826"/>
              <a:gd name="connsiteY1" fmla="*/ 0 h 4143404"/>
              <a:gd name="connsiteX2" fmla="*/ 1607349 w 1928826"/>
              <a:gd name="connsiteY2" fmla="*/ 0 h 4143404"/>
              <a:gd name="connsiteX3" fmla="*/ 1834668 w 1928826"/>
              <a:gd name="connsiteY3" fmla="*/ 94159 h 4143404"/>
              <a:gd name="connsiteX4" fmla="*/ 1928826 w 1928826"/>
              <a:gd name="connsiteY4" fmla="*/ 321478 h 4143404"/>
              <a:gd name="connsiteX5" fmla="*/ 1928826 w 1928826"/>
              <a:gd name="connsiteY5" fmla="*/ 3821927 h 4143404"/>
              <a:gd name="connsiteX6" fmla="*/ 1834668 w 1928826"/>
              <a:gd name="connsiteY6" fmla="*/ 4049246 h 4143404"/>
              <a:gd name="connsiteX7" fmla="*/ 1607349 w 1928826"/>
              <a:gd name="connsiteY7" fmla="*/ 4143404 h 4143404"/>
              <a:gd name="connsiteX8" fmla="*/ 321477 w 1928826"/>
              <a:gd name="connsiteY8" fmla="*/ 4143404 h 4143404"/>
              <a:gd name="connsiteX9" fmla="*/ 94158 w 1928826"/>
              <a:gd name="connsiteY9" fmla="*/ 4049245 h 4143404"/>
              <a:gd name="connsiteX10" fmla="*/ 91440 w 1928826"/>
              <a:gd name="connsiteY10" fmla="*/ 3913366 h 4143404"/>
              <a:gd name="connsiteX0" fmla="*/ 0 w 1928826"/>
              <a:gd name="connsiteY0" fmla="*/ 66974 h 4674743"/>
              <a:gd name="connsiteX1" fmla="*/ 321478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0 w 1928826"/>
              <a:gd name="connsiteY0" fmla="*/ 66974 h 4674743"/>
              <a:gd name="connsiteX1" fmla="*/ 464322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142908 w 2071734"/>
              <a:gd name="connsiteY0" fmla="*/ 66974 h 4944747"/>
              <a:gd name="connsiteX1" fmla="*/ 607230 w 2071734"/>
              <a:gd name="connsiteY1" fmla="*/ 531339 h 4944747"/>
              <a:gd name="connsiteX2" fmla="*/ 1750257 w 2071734"/>
              <a:gd name="connsiteY2" fmla="*/ 531339 h 4944747"/>
              <a:gd name="connsiteX3" fmla="*/ 1977576 w 2071734"/>
              <a:gd name="connsiteY3" fmla="*/ 625498 h 4944747"/>
              <a:gd name="connsiteX4" fmla="*/ 2071734 w 2071734"/>
              <a:gd name="connsiteY4" fmla="*/ 852817 h 4944747"/>
              <a:gd name="connsiteX5" fmla="*/ 2071734 w 2071734"/>
              <a:gd name="connsiteY5" fmla="*/ 4353266 h 4944747"/>
              <a:gd name="connsiteX6" fmla="*/ 1977576 w 2071734"/>
              <a:gd name="connsiteY6" fmla="*/ 4580585 h 4944747"/>
              <a:gd name="connsiteX7" fmla="*/ 1750257 w 2071734"/>
              <a:gd name="connsiteY7" fmla="*/ 4674743 h 4944747"/>
              <a:gd name="connsiteX8" fmla="*/ 464385 w 2071734"/>
              <a:gd name="connsiteY8" fmla="*/ 4674743 h 4944747"/>
              <a:gd name="connsiteX9" fmla="*/ 237066 w 2071734"/>
              <a:gd name="connsiteY9" fmla="*/ 4580584 h 4944747"/>
              <a:gd name="connsiteX10" fmla="*/ 91440 w 2071734"/>
              <a:gd name="connsiteY10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273334 h 5151107"/>
              <a:gd name="connsiteX1" fmla="*/ 515790 w 1980294"/>
              <a:gd name="connsiteY1" fmla="*/ 737699 h 5151107"/>
              <a:gd name="connsiteX2" fmla="*/ 1658817 w 1980294"/>
              <a:gd name="connsiteY2" fmla="*/ 737699 h 5151107"/>
              <a:gd name="connsiteX3" fmla="*/ 1886136 w 1980294"/>
              <a:gd name="connsiteY3" fmla="*/ 831858 h 5151107"/>
              <a:gd name="connsiteX4" fmla="*/ 1980294 w 1980294"/>
              <a:gd name="connsiteY4" fmla="*/ 1059177 h 5151107"/>
              <a:gd name="connsiteX5" fmla="*/ 1980294 w 1980294"/>
              <a:gd name="connsiteY5" fmla="*/ 4559626 h 5151107"/>
              <a:gd name="connsiteX6" fmla="*/ 1886136 w 1980294"/>
              <a:gd name="connsiteY6" fmla="*/ 4786945 h 5151107"/>
              <a:gd name="connsiteX7" fmla="*/ 1658817 w 1980294"/>
              <a:gd name="connsiteY7" fmla="*/ 4881103 h 5151107"/>
              <a:gd name="connsiteX8" fmla="*/ 372945 w 1980294"/>
              <a:gd name="connsiteY8" fmla="*/ 4881103 h 5151107"/>
              <a:gd name="connsiteX9" fmla="*/ 0 w 1980294"/>
              <a:gd name="connsiteY9" fmla="*/ 5151107 h 5151107"/>
              <a:gd name="connsiteX0" fmla="*/ 51468 w 1980294"/>
              <a:gd name="connsiteY0" fmla="*/ 0 h 4877773"/>
              <a:gd name="connsiteX1" fmla="*/ 419784 w 1980294"/>
              <a:gd name="connsiteY1" fmla="*/ 217204 h 4877773"/>
              <a:gd name="connsiteX2" fmla="*/ 515790 w 1980294"/>
              <a:gd name="connsiteY2" fmla="*/ 464365 h 4877773"/>
              <a:gd name="connsiteX3" fmla="*/ 1658817 w 1980294"/>
              <a:gd name="connsiteY3" fmla="*/ 464365 h 4877773"/>
              <a:gd name="connsiteX4" fmla="*/ 1886136 w 1980294"/>
              <a:gd name="connsiteY4" fmla="*/ 558524 h 4877773"/>
              <a:gd name="connsiteX5" fmla="*/ 1980294 w 1980294"/>
              <a:gd name="connsiteY5" fmla="*/ 785843 h 4877773"/>
              <a:gd name="connsiteX6" fmla="*/ 1980294 w 1980294"/>
              <a:gd name="connsiteY6" fmla="*/ 4286292 h 4877773"/>
              <a:gd name="connsiteX7" fmla="*/ 1886136 w 1980294"/>
              <a:gd name="connsiteY7" fmla="*/ 4513611 h 4877773"/>
              <a:gd name="connsiteX8" fmla="*/ 1658817 w 1980294"/>
              <a:gd name="connsiteY8" fmla="*/ 4607769 h 4877773"/>
              <a:gd name="connsiteX9" fmla="*/ 372945 w 1980294"/>
              <a:gd name="connsiteY9" fmla="*/ 4607769 h 4877773"/>
              <a:gd name="connsiteX10" fmla="*/ 0 w 1980294"/>
              <a:gd name="connsiteY10" fmla="*/ 4877773 h 4877773"/>
              <a:gd name="connsiteX0" fmla="*/ 419784 w 1980294"/>
              <a:gd name="connsiteY0" fmla="*/ 0 h 4660569"/>
              <a:gd name="connsiteX1" fmla="*/ 515790 w 1980294"/>
              <a:gd name="connsiteY1" fmla="*/ 247161 h 4660569"/>
              <a:gd name="connsiteX2" fmla="*/ 1658817 w 1980294"/>
              <a:gd name="connsiteY2" fmla="*/ 247161 h 4660569"/>
              <a:gd name="connsiteX3" fmla="*/ 1886136 w 1980294"/>
              <a:gd name="connsiteY3" fmla="*/ 341320 h 4660569"/>
              <a:gd name="connsiteX4" fmla="*/ 1980294 w 1980294"/>
              <a:gd name="connsiteY4" fmla="*/ 568639 h 4660569"/>
              <a:gd name="connsiteX5" fmla="*/ 1980294 w 1980294"/>
              <a:gd name="connsiteY5" fmla="*/ 4069088 h 4660569"/>
              <a:gd name="connsiteX6" fmla="*/ 1886136 w 1980294"/>
              <a:gd name="connsiteY6" fmla="*/ 4296407 h 4660569"/>
              <a:gd name="connsiteX7" fmla="*/ 1658817 w 1980294"/>
              <a:gd name="connsiteY7" fmla="*/ 4390565 h 4660569"/>
              <a:gd name="connsiteX8" fmla="*/ 372945 w 1980294"/>
              <a:gd name="connsiteY8" fmla="*/ 4390565 h 4660569"/>
              <a:gd name="connsiteX9" fmla="*/ 0 w 1980294"/>
              <a:gd name="connsiteY9" fmla="*/ 4660569 h 4660569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4803493"/>
              <a:gd name="connsiteX1" fmla="*/ 515790 w 1980294"/>
              <a:gd name="connsiteY1" fmla="*/ 390085 h 4803493"/>
              <a:gd name="connsiteX2" fmla="*/ 1658817 w 1980294"/>
              <a:gd name="connsiteY2" fmla="*/ 390085 h 4803493"/>
              <a:gd name="connsiteX3" fmla="*/ 1886136 w 1980294"/>
              <a:gd name="connsiteY3" fmla="*/ 484244 h 4803493"/>
              <a:gd name="connsiteX4" fmla="*/ 1980294 w 1980294"/>
              <a:gd name="connsiteY4" fmla="*/ 711563 h 4803493"/>
              <a:gd name="connsiteX5" fmla="*/ 1980294 w 1980294"/>
              <a:gd name="connsiteY5" fmla="*/ 4212012 h 4803493"/>
              <a:gd name="connsiteX6" fmla="*/ 1886136 w 1980294"/>
              <a:gd name="connsiteY6" fmla="*/ 4439331 h 4803493"/>
              <a:gd name="connsiteX7" fmla="*/ 1658817 w 1980294"/>
              <a:gd name="connsiteY7" fmla="*/ 4533489 h 4803493"/>
              <a:gd name="connsiteX8" fmla="*/ 372945 w 1980294"/>
              <a:gd name="connsiteY8" fmla="*/ 4533489 h 4803493"/>
              <a:gd name="connsiteX9" fmla="*/ 0 w 1980294"/>
              <a:gd name="connsiteY9" fmla="*/ 4803493 h 4803493"/>
              <a:gd name="connsiteX0" fmla="*/ 134000 w 1980294"/>
              <a:gd name="connsiteY0" fmla="*/ 0 h 4803493"/>
              <a:gd name="connsiteX1" fmla="*/ 173288 w 1980294"/>
              <a:gd name="connsiteY1" fmla="*/ 315221 h 4803493"/>
              <a:gd name="connsiteX2" fmla="*/ 515790 w 1980294"/>
              <a:gd name="connsiteY2" fmla="*/ 390085 h 4803493"/>
              <a:gd name="connsiteX3" fmla="*/ 1658817 w 1980294"/>
              <a:gd name="connsiteY3" fmla="*/ 390085 h 4803493"/>
              <a:gd name="connsiteX4" fmla="*/ 1886136 w 1980294"/>
              <a:gd name="connsiteY4" fmla="*/ 484244 h 4803493"/>
              <a:gd name="connsiteX5" fmla="*/ 1980294 w 1980294"/>
              <a:gd name="connsiteY5" fmla="*/ 711563 h 4803493"/>
              <a:gd name="connsiteX6" fmla="*/ 1980294 w 1980294"/>
              <a:gd name="connsiteY6" fmla="*/ 4212012 h 4803493"/>
              <a:gd name="connsiteX7" fmla="*/ 1886136 w 1980294"/>
              <a:gd name="connsiteY7" fmla="*/ 4439331 h 4803493"/>
              <a:gd name="connsiteX8" fmla="*/ 1658817 w 1980294"/>
              <a:gd name="connsiteY8" fmla="*/ 4533489 h 4803493"/>
              <a:gd name="connsiteX9" fmla="*/ 372945 w 1980294"/>
              <a:gd name="connsiteY9" fmla="*/ 4533489 h 4803493"/>
              <a:gd name="connsiteX10" fmla="*/ 0 w 1980294"/>
              <a:gd name="connsiteY10" fmla="*/ 4803493 h 4803493"/>
              <a:gd name="connsiteX0" fmla="*/ 134000 w 1980294"/>
              <a:gd name="connsiteY0" fmla="*/ 1223396 h 6026889"/>
              <a:gd name="connsiteX1" fmla="*/ 160912 w 1980294"/>
              <a:gd name="connsiteY1" fmla="*/ 52537 h 6026889"/>
              <a:gd name="connsiteX2" fmla="*/ 173288 w 1980294"/>
              <a:gd name="connsiteY2" fmla="*/ 1538617 h 6026889"/>
              <a:gd name="connsiteX3" fmla="*/ 515790 w 1980294"/>
              <a:gd name="connsiteY3" fmla="*/ 1613481 h 6026889"/>
              <a:gd name="connsiteX4" fmla="*/ 1658817 w 1980294"/>
              <a:gd name="connsiteY4" fmla="*/ 1613481 h 6026889"/>
              <a:gd name="connsiteX5" fmla="*/ 1886136 w 1980294"/>
              <a:gd name="connsiteY5" fmla="*/ 1707640 h 6026889"/>
              <a:gd name="connsiteX6" fmla="*/ 1980294 w 1980294"/>
              <a:gd name="connsiteY6" fmla="*/ 1934959 h 6026889"/>
              <a:gd name="connsiteX7" fmla="*/ 1980294 w 1980294"/>
              <a:gd name="connsiteY7" fmla="*/ 5435408 h 6026889"/>
              <a:gd name="connsiteX8" fmla="*/ 1886136 w 1980294"/>
              <a:gd name="connsiteY8" fmla="*/ 5662727 h 6026889"/>
              <a:gd name="connsiteX9" fmla="*/ 1658817 w 1980294"/>
              <a:gd name="connsiteY9" fmla="*/ 5756885 h 6026889"/>
              <a:gd name="connsiteX10" fmla="*/ 372945 w 1980294"/>
              <a:gd name="connsiteY10" fmla="*/ 5756885 h 6026889"/>
              <a:gd name="connsiteX11" fmla="*/ 0 w 1980294"/>
              <a:gd name="connsiteY11" fmla="*/ 6026889 h 6026889"/>
              <a:gd name="connsiteX0" fmla="*/ 134000 w 1980294"/>
              <a:gd name="connsiteY0" fmla="*/ 1185865 h 5989358"/>
              <a:gd name="connsiteX1" fmla="*/ 160912 w 1980294"/>
              <a:gd name="connsiteY1" fmla="*/ 15006 h 5989358"/>
              <a:gd name="connsiteX2" fmla="*/ 173288 w 1980294"/>
              <a:gd name="connsiteY2" fmla="*/ 1275897 h 5989358"/>
              <a:gd name="connsiteX3" fmla="*/ 515790 w 1980294"/>
              <a:gd name="connsiteY3" fmla="*/ 1575950 h 5989358"/>
              <a:gd name="connsiteX4" fmla="*/ 1658817 w 1980294"/>
              <a:gd name="connsiteY4" fmla="*/ 1575950 h 5989358"/>
              <a:gd name="connsiteX5" fmla="*/ 1886136 w 1980294"/>
              <a:gd name="connsiteY5" fmla="*/ 1670109 h 5989358"/>
              <a:gd name="connsiteX6" fmla="*/ 1980294 w 1980294"/>
              <a:gd name="connsiteY6" fmla="*/ 1897428 h 5989358"/>
              <a:gd name="connsiteX7" fmla="*/ 1980294 w 1980294"/>
              <a:gd name="connsiteY7" fmla="*/ 5397877 h 5989358"/>
              <a:gd name="connsiteX8" fmla="*/ 1886136 w 1980294"/>
              <a:gd name="connsiteY8" fmla="*/ 5625196 h 5989358"/>
              <a:gd name="connsiteX9" fmla="*/ 1658817 w 1980294"/>
              <a:gd name="connsiteY9" fmla="*/ 5719354 h 5989358"/>
              <a:gd name="connsiteX10" fmla="*/ 372945 w 1980294"/>
              <a:gd name="connsiteY10" fmla="*/ 5719354 h 5989358"/>
              <a:gd name="connsiteX11" fmla="*/ 0 w 1980294"/>
              <a:gd name="connsiteY11" fmla="*/ 5989358 h 5989358"/>
              <a:gd name="connsiteX0" fmla="*/ 134000 w 1980294"/>
              <a:gd name="connsiteY0" fmla="*/ 1185864 h 5989357"/>
              <a:gd name="connsiteX1" fmla="*/ 160912 w 1980294"/>
              <a:gd name="connsiteY1" fmla="*/ 15005 h 5989357"/>
              <a:gd name="connsiteX2" fmla="*/ 482682 w 1980294"/>
              <a:gd name="connsiteY2" fmla="*/ 1275897 h 5989357"/>
              <a:gd name="connsiteX3" fmla="*/ 515790 w 1980294"/>
              <a:gd name="connsiteY3" fmla="*/ 1575949 h 5989357"/>
              <a:gd name="connsiteX4" fmla="*/ 1658817 w 1980294"/>
              <a:gd name="connsiteY4" fmla="*/ 1575949 h 5989357"/>
              <a:gd name="connsiteX5" fmla="*/ 1886136 w 1980294"/>
              <a:gd name="connsiteY5" fmla="*/ 1670108 h 5989357"/>
              <a:gd name="connsiteX6" fmla="*/ 1980294 w 1980294"/>
              <a:gd name="connsiteY6" fmla="*/ 1897427 h 5989357"/>
              <a:gd name="connsiteX7" fmla="*/ 1980294 w 1980294"/>
              <a:gd name="connsiteY7" fmla="*/ 5397876 h 5989357"/>
              <a:gd name="connsiteX8" fmla="*/ 1886136 w 1980294"/>
              <a:gd name="connsiteY8" fmla="*/ 5625195 h 5989357"/>
              <a:gd name="connsiteX9" fmla="*/ 1658817 w 1980294"/>
              <a:gd name="connsiteY9" fmla="*/ 5719353 h 5989357"/>
              <a:gd name="connsiteX10" fmla="*/ 372945 w 1980294"/>
              <a:gd name="connsiteY10" fmla="*/ 5719353 h 5989357"/>
              <a:gd name="connsiteX11" fmla="*/ 0 w 1980294"/>
              <a:gd name="connsiteY11" fmla="*/ 5989357 h 5989357"/>
              <a:gd name="connsiteX0" fmla="*/ 160912 w 1980294"/>
              <a:gd name="connsiteY0" fmla="*/ 0 h 5974352"/>
              <a:gd name="connsiteX1" fmla="*/ 482682 w 1980294"/>
              <a:gd name="connsiteY1" fmla="*/ 1260892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117526 h 6617285"/>
              <a:gd name="connsiteX1" fmla="*/ 173288 w 1980294"/>
              <a:gd name="connsiteY1" fmla="*/ 297717 h 6617285"/>
              <a:gd name="connsiteX2" fmla="*/ 235118 w 1980294"/>
              <a:gd name="connsiteY2" fmla="*/ 1903826 h 6617285"/>
              <a:gd name="connsiteX3" fmla="*/ 515790 w 1980294"/>
              <a:gd name="connsiteY3" fmla="*/ 2203877 h 6617285"/>
              <a:gd name="connsiteX4" fmla="*/ 1658817 w 1980294"/>
              <a:gd name="connsiteY4" fmla="*/ 2203877 h 6617285"/>
              <a:gd name="connsiteX5" fmla="*/ 1886136 w 1980294"/>
              <a:gd name="connsiteY5" fmla="*/ 2298036 h 6617285"/>
              <a:gd name="connsiteX6" fmla="*/ 1980294 w 1980294"/>
              <a:gd name="connsiteY6" fmla="*/ 2525355 h 6617285"/>
              <a:gd name="connsiteX7" fmla="*/ 1980294 w 1980294"/>
              <a:gd name="connsiteY7" fmla="*/ 6025804 h 6617285"/>
              <a:gd name="connsiteX8" fmla="*/ 1886136 w 1980294"/>
              <a:gd name="connsiteY8" fmla="*/ 6253123 h 6617285"/>
              <a:gd name="connsiteX9" fmla="*/ 1658817 w 1980294"/>
              <a:gd name="connsiteY9" fmla="*/ 6347281 h 6617285"/>
              <a:gd name="connsiteX10" fmla="*/ 372945 w 1980294"/>
              <a:gd name="connsiteY10" fmla="*/ 6347281 h 6617285"/>
              <a:gd name="connsiteX11" fmla="*/ 0 w 1980294"/>
              <a:gd name="connsiteY11" fmla="*/ 6617285 h 6617285"/>
              <a:gd name="connsiteX0" fmla="*/ 160912 w 1980294"/>
              <a:gd name="connsiteY0" fmla="*/ 0 h 6724948"/>
              <a:gd name="connsiteX1" fmla="*/ 173288 w 1980294"/>
              <a:gd name="connsiteY1" fmla="*/ 405380 h 6724948"/>
              <a:gd name="connsiteX2" fmla="*/ 235118 w 1980294"/>
              <a:gd name="connsiteY2" fmla="*/ 2011489 h 6724948"/>
              <a:gd name="connsiteX3" fmla="*/ 515790 w 1980294"/>
              <a:gd name="connsiteY3" fmla="*/ 2311540 h 6724948"/>
              <a:gd name="connsiteX4" fmla="*/ 1658817 w 1980294"/>
              <a:gd name="connsiteY4" fmla="*/ 2311540 h 6724948"/>
              <a:gd name="connsiteX5" fmla="*/ 1886136 w 1980294"/>
              <a:gd name="connsiteY5" fmla="*/ 2405699 h 6724948"/>
              <a:gd name="connsiteX6" fmla="*/ 1980294 w 1980294"/>
              <a:gd name="connsiteY6" fmla="*/ 2633018 h 6724948"/>
              <a:gd name="connsiteX7" fmla="*/ 1980294 w 1980294"/>
              <a:gd name="connsiteY7" fmla="*/ 6133467 h 6724948"/>
              <a:gd name="connsiteX8" fmla="*/ 1886136 w 1980294"/>
              <a:gd name="connsiteY8" fmla="*/ 6360786 h 6724948"/>
              <a:gd name="connsiteX9" fmla="*/ 1658817 w 1980294"/>
              <a:gd name="connsiteY9" fmla="*/ 6454944 h 6724948"/>
              <a:gd name="connsiteX10" fmla="*/ 372945 w 1980294"/>
              <a:gd name="connsiteY10" fmla="*/ 6454944 h 6724948"/>
              <a:gd name="connsiteX11" fmla="*/ 0 w 1980294"/>
              <a:gd name="connsiteY11" fmla="*/ 6724948 h 6724948"/>
              <a:gd name="connsiteX0" fmla="*/ 160912 w 1980294"/>
              <a:gd name="connsiteY0" fmla="*/ 0 h 6724948"/>
              <a:gd name="connsiteX1" fmla="*/ 165037 w 1980294"/>
              <a:gd name="connsiteY1" fmla="*/ 165208 h 6724948"/>
              <a:gd name="connsiteX2" fmla="*/ 173288 w 1980294"/>
              <a:gd name="connsiteY2" fmla="*/ 405380 h 6724948"/>
              <a:gd name="connsiteX3" fmla="*/ 235118 w 1980294"/>
              <a:gd name="connsiteY3" fmla="*/ 2011489 h 6724948"/>
              <a:gd name="connsiteX4" fmla="*/ 515790 w 1980294"/>
              <a:gd name="connsiteY4" fmla="*/ 2311540 h 6724948"/>
              <a:gd name="connsiteX5" fmla="*/ 1658817 w 1980294"/>
              <a:gd name="connsiteY5" fmla="*/ 2311540 h 6724948"/>
              <a:gd name="connsiteX6" fmla="*/ 1886136 w 1980294"/>
              <a:gd name="connsiteY6" fmla="*/ 2405699 h 6724948"/>
              <a:gd name="connsiteX7" fmla="*/ 1980294 w 1980294"/>
              <a:gd name="connsiteY7" fmla="*/ 2633018 h 6724948"/>
              <a:gd name="connsiteX8" fmla="*/ 1980294 w 1980294"/>
              <a:gd name="connsiteY8" fmla="*/ 6133467 h 6724948"/>
              <a:gd name="connsiteX9" fmla="*/ 1886136 w 1980294"/>
              <a:gd name="connsiteY9" fmla="*/ 6360786 h 6724948"/>
              <a:gd name="connsiteX10" fmla="*/ 1658817 w 1980294"/>
              <a:gd name="connsiteY10" fmla="*/ 6454944 h 6724948"/>
              <a:gd name="connsiteX11" fmla="*/ 372945 w 1980294"/>
              <a:gd name="connsiteY11" fmla="*/ 6454944 h 6724948"/>
              <a:gd name="connsiteX12" fmla="*/ 0 w 1980294"/>
              <a:gd name="connsiteY12" fmla="*/ 6724948 h 6724948"/>
              <a:gd name="connsiteX0" fmla="*/ 0 w 4294777"/>
              <a:gd name="connsiteY0" fmla="*/ 127472 h 6627281"/>
              <a:gd name="connsiteX1" fmla="*/ 2479520 w 4294777"/>
              <a:gd name="connsiteY1" fmla="*/ 67541 h 6627281"/>
              <a:gd name="connsiteX2" fmla="*/ 2487771 w 4294777"/>
              <a:gd name="connsiteY2" fmla="*/ 307713 h 6627281"/>
              <a:gd name="connsiteX3" fmla="*/ 2549601 w 4294777"/>
              <a:gd name="connsiteY3" fmla="*/ 1913822 h 6627281"/>
              <a:gd name="connsiteX4" fmla="*/ 2830273 w 4294777"/>
              <a:gd name="connsiteY4" fmla="*/ 2213873 h 6627281"/>
              <a:gd name="connsiteX5" fmla="*/ 3973300 w 4294777"/>
              <a:gd name="connsiteY5" fmla="*/ 2213873 h 6627281"/>
              <a:gd name="connsiteX6" fmla="*/ 4200619 w 4294777"/>
              <a:gd name="connsiteY6" fmla="*/ 2308032 h 6627281"/>
              <a:gd name="connsiteX7" fmla="*/ 4294777 w 4294777"/>
              <a:gd name="connsiteY7" fmla="*/ 2535351 h 6627281"/>
              <a:gd name="connsiteX8" fmla="*/ 4294777 w 4294777"/>
              <a:gd name="connsiteY8" fmla="*/ 6035800 h 6627281"/>
              <a:gd name="connsiteX9" fmla="*/ 4200619 w 4294777"/>
              <a:gd name="connsiteY9" fmla="*/ 6263119 h 6627281"/>
              <a:gd name="connsiteX10" fmla="*/ 3973300 w 4294777"/>
              <a:gd name="connsiteY10" fmla="*/ 6357277 h 6627281"/>
              <a:gd name="connsiteX11" fmla="*/ 2687428 w 4294777"/>
              <a:gd name="connsiteY11" fmla="*/ 6357277 h 6627281"/>
              <a:gd name="connsiteX12" fmla="*/ 2314483 w 4294777"/>
              <a:gd name="connsiteY12" fmla="*/ 6627281 h 6627281"/>
              <a:gd name="connsiteX0" fmla="*/ 334822 w 4629599"/>
              <a:gd name="connsiteY0" fmla="*/ 127472 h 6627281"/>
              <a:gd name="connsiteX1" fmla="*/ 413253 w 4629599"/>
              <a:gd name="connsiteY1" fmla="*/ 127583 h 6627281"/>
              <a:gd name="connsiteX2" fmla="*/ 2814342 w 4629599"/>
              <a:gd name="connsiteY2" fmla="*/ 67541 h 6627281"/>
              <a:gd name="connsiteX3" fmla="*/ 2822593 w 4629599"/>
              <a:gd name="connsiteY3" fmla="*/ 307713 h 6627281"/>
              <a:gd name="connsiteX4" fmla="*/ 2884423 w 4629599"/>
              <a:gd name="connsiteY4" fmla="*/ 1913822 h 6627281"/>
              <a:gd name="connsiteX5" fmla="*/ 3165095 w 4629599"/>
              <a:gd name="connsiteY5" fmla="*/ 2213873 h 6627281"/>
              <a:gd name="connsiteX6" fmla="*/ 4308122 w 4629599"/>
              <a:gd name="connsiteY6" fmla="*/ 2213873 h 6627281"/>
              <a:gd name="connsiteX7" fmla="*/ 4535441 w 4629599"/>
              <a:gd name="connsiteY7" fmla="*/ 2308032 h 6627281"/>
              <a:gd name="connsiteX8" fmla="*/ 4629599 w 4629599"/>
              <a:gd name="connsiteY8" fmla="*/ 2535351 h 6627281"/>
              <a:gd name="connsiteX9" fmla="*/ 4629599 w 4629599"/>
              <a:gd name="connsiteY9" fmla="*/ 6035800 h 6627281"/>
              <a:gd name="connsiteX10" fmla="*/ 4535441 w 4629599"/>
              <a:gd name="connsiteY10" fmla="*/ 6263119 h 6627281"/>
              <a:gd name="connsiteX11" fmla="*/ 4308122 w 4629599"/>
              <a:gd name="connsiteY11" fmla="*/ 6357277 h 6627281"/>
              <a:gd name="connsiteX12" fmla="*/ 3022250 w 4629599"/>
              <a:gd name="connsiteY12" fmla="*/ 6357277 h 6627281"/>
              <a:gd name="connsiteX13" fmla="*/ 2649305 w 4629599"/>
              <a:gd name="connsiteY13" fmla="*/ 6627281 h 6627281"/>
              <a:gd name="connsiteX0" fmla="*/ 180089 w 4660546"/>
              <a:gd name="connsiteY0" fmla="*/ 5613925 h 7310265"/>
              <a:gd name="connsiteX1" fmla="*/ 444200 w 4660546"/>
              <a:gd name="connsiteY1" fmla="*/ 810567 h 7310265"/>
              <a:gd name="connsiteX2" fmla="*/ 2845289 w 4660546"/>
              <a:gd name="connsiteY2" fmla="*/ 750525 h 7310265"/>
              <a:gd name="connsiteX3" fmla="*/ 2853540 w 4660546"/>
              <a:gd name="connsiteY3" fmla="*/ 990697 h 7310265"/>
              <a:gd name="connsiteX4" fmla="*/ 2915370 w 4660546"/>
              <a:gd name="connsiteY4" fmla="*/ 2596806 h 7310265"/>
              <a:gd name="connsiteX5" fmla="*/ 3196042 w 4660546"/>
              <a:gd name="connsiteY5" fmla="*/ 2896857 h 7310265"/>
              <a:gd name="connsiteX6" fmla="*/ 4339069 w 4660546"/>
              <a:gd name="connsiteY6" fmla="*/ 2896857 h 7310265"/>
              <a:gd name="connsiteX7" fmla="*/ 4566388 w 4660546"/>
              <a:gd name="connsiteY7" fmla="*/ 2991016 h 7310265"/>
              <a:gd name="connsiteX8" fmla="*/ 4660546 w 4660546"/>
              <a:gd name="connsiteY8" fmla="*/ 3218335 h 7310265"/>
              <a:gd name="connsiteX9" fmla="*/ 4660546 w 4660546"/>
              <a:gd name="connsiteY9" fmla="*/ 6718784 h 7310265"/>
              <a:gd name="connsiteX10" fmla="*/ 4566388 w 4660546"/>
              <a:gd name="connsiteY10" fmla="*/ 6946103 h 7310265"/>
              <a:gd name="connsiteX11" fmla="*/ 4339069 w 4660546"/>
              <a:gd name="connsiteY11" fmla="*/ 7040261 h 7310265"/>
              <a:gd name="connsiteX12" fmla="*/ 3053197 w 4660546"/>
              <a:gd name="connsiteY12" fmla="*/ 7040261 h 7310265"/>
              <a:gd name="connsiteX13" fmla="*/ 2680252 w 4660546"/>
              <a:gd name="connsiteY13" fmla="*/ 7310265 h 7310265"/>
              <a:gd name="connsiteX0" fmla="*/ 180089 w 4660546"/>
              <a:gd name="connsiteY0" fmla="*/ 7978115 h 7978133"/>
              <a:gd name="connsiteX1" fmla="*/ 444200 w 4660546"/>
              <a:gd name="connsiteY1" fmla="*/ 1148308 h 7978133"/>
              <a:gd name="connsiteX2" fmla="*/ 2845289 w 4660546"/>
              <a:gd name="connsiteY2" fmla="*/ 1088266 h 7978133"/>
              <a:gd name="connsiteX3" fmla="*/ 2853540 w 4660546"/>
              <a:gd name="connsiteY3" fmla="*/ 1328438 h 7978133"/>
              <a:gd name="connsiteX4" fmla="*/ 2915370 w 4660546"/>
              <a:gd name="connsiteY4" fmla="*/ 2934547 h 7978133"/>
              <a:gd name="connsiteX5" fmla="*/ 3196042 w 4660546"/>
              <a:gd name="connsiteY5" fmla="*/ 3234598 h 7978133"/>
              <a:gd name="connsiteX6" fmla="*/ 4339069 w 4660546"/>
              <a:gd name="connsiteY6" fmla="*/ 3234598 h 7978133"/>
              <a:gd name="connsiteX7" fmla="*/ 4566388 w 4660546"/>
              <a:gd name="connsiteY7" fmla="*/ 3328757 h 7978133"/>
              <a:gd name="connsiteX8" fmla="*/ 4660546 w 4660546"/>
              <a:gd name="connsiteY8" fmla="*/ 3556076 h 7978133"/>
              <a:gd name="connsiteX9" fmla="*/ 4660546 w 4660546"/>
              <a:gd name="connsiteY9" fmla="*/ 7056525 h 7978133"/>
              <a:gd name="connsiteX10" fmla="*/ 4566388 w 4660546"/>
              <a:gd name="connsiteY10" fmla="*/ 7283844 h 7978133"/>
              <a:gd name="connsiteX11" fmla="*/ 4339069 w 4660546"/>
              <a:gd name="connsiteY11" fmla="*/ 7378002 h 7978133"/>
              <a:gd name="connsiteX12" fmla="*/ 3053197 w 4660546"/>
              <a:gd name="connsiteY12" fmla="*/ 7378002 h 7978133"/>
              <a:gd name="connsiteX13" fmla="*/ 2680252 w 4660546"/>
              <a:gd name="connsiteY13" fmla="*/ 7648006 h 7978133"/>
              <a:gd name="connsiteX0" fmla="*/ 178701 w 4659158"/>
              <a:gd name="connsiteY0" fmla="*/ 7922260 h 8725432"/>
              <a:gd name="connsiteX1" fmla="*/ 187027 w 4659158"/>
              <a:gd name="connsiteY1" fmla="*/ 7587132 h 8725432"/>
              <a:gd name="connsiteX2" fmla="*/ 442812 w 4659158"/>
              <a:gd name="connsiteY2" fmla="*/ 1092453 h 8725432"/>
              <a:gd name="connsiteX3" fmla="*/ 2843901 w 4659158"/>
              <a:gd name="connsiteY3" fmla="*/ 1032411 h 8725432"/>
              <a:gd name="connsiteX4" fmla="*/ 2852152 w 4659158"/>
              <a:gd name="connsiteY4" fmla="*/ 1272583 h 8725432"/>
              <a:gd name="connsiteX5" fmla="*/ 2913982 w 4659158"/>
              <a:gd name="connsiteY5" fmla="*/ 2878692 h 8725432"/>
              <a:gd name="connsiteX6" fmla="*/ 3194654 w 4659158"/>
              <a:gd name="connsiteY6" fmla="*/ 3178743 h 8725432"/>
              <a:gd name="connsiteX7" fmla="*/ 4337681 w 4659158"/>
              <a:gd name="connsiteY7" fmla="*/ 3178743 h 8725432"/>
              <a:gd name="connsiteX8" fmla="*/ 4565000 w 4659158"/>
              <a:gd name="connsiteY8" fmla="*/ 3272902 h 8725432"/>
              <a:gd name="connsiteX9" fmla="*/ 4659158 w 4659158"/>
              <a:gd name="connsiteY9" fmla="*/ 3500221 h 8725432"/>
              <a:gd name="connsiteX10" fmla="*/ 4659158 w 4659158"/>
              <a:gd name="connsiteY10" fmla="*/ 7000670 h 8725432"/>
              <a:gd name="connsiteX11" fmla="*/ 4565000 w 4659158"/>
              <a:gd name="connsiteY11" fmla="*/ 7227989 h 8725432"/>
              <a:gd name="connsiteX12" fmla="*/ 4337681 w 4659158"/>
              <a:gd name="connsiteY12" fmla="*/ 7322147 h 8725432"/>
              <a:gd name="connsiteX13" fmla="*/ 3051809 w 4659158"/>
              <a:gd name="connsiteY13" fmla="*/ 7322147 h 8725432"/>
              <a:gd name="connsiteX14" fmla="*/ 2678864 w 4659158"/>
              <a:gd name="connsiteY14" fmla="*/ 7592151 h 8725432"/>
              <a:gd name="connsiteX0" fmla="*/ 310030 w 4790487"/>
              <a:gd name="connsiteY0" fmla="*/ 7922260 h 9519323"/>
              <a:gd name="connsiteX1" fmla="*/ 2484275 w 4790487"/>
              <a:gd name="connsiteY1" fmla="*/ 9463468 h 9519323"/>
              <a:gd name="connsiteX2" fmla="*/ 318356 w 4790487"/>
              <a:gd name="connsiteY2" fmla="*/ 7587132 h 9519323"/>
              <a:gd name="connsiteX3" fmla="*/ 574141 w 4790487"/>
              <a:gd name="connsiteY3" fmla="*/ 1092453 h 9519323"/>
              <a:gd name="connsiteX4" fmla="*/ 2975230 w 4790487"/>
              <a:gd name="connsiteY4" fmla="*/ 1032411 h 9519323"/>
              <a:gd name="connsiteX5" fmla="*/ 2983481 w 4790487"/>
              <a:gd name="connsiteY5" fmla="*/ 1272583 h 9519323"/>
              <a:gd name="connsiteX6" fmla="*/ 3045311 w 4790487"/>
              <a:gd name="connsiteY6" fmla="*/ 2878692 h 9519323"/>
              <a:gd name="connsiteX7" fmla="*/ 3325983 w 4790487"/>
              <a:gd name="connsiteY7" fmla="*/ 3178743 h 9519323"/>
              <a:gd name="connsiteX8" fmla="*/ 4469010 w 4790487"/>
              <a:gd name="connsiteY8" fmla="*/ 3178743 h 9519323"/>
              <a:gd name="connsiteX9" fmla="*/ 4696329 w 4790487"/>
              <a:gd name="connsiteY9" fmla="*/ 3272902 h 9519323"/>
              <a:gd name="connsiteX10" fmla="*/ 4790487 w 4790487"/>
              <a:gd name="connsiteY10" fmla="*/ 3500221 h 9519323"/>
              <a:gd name="connsiteX11" fmla="*/ 4790487 w 4790487"/>
              <a:gd name="connsiteY11" fmla="*/ 7000670 h 9519323"/>
              <a:gd name="connsiteX12" fmla="*/ 4696329 w 4790487"/>
              <a:gd name="connsiteY12" fmla="*/ 7227989 h 9519323"/>
              <a:gd name="connsiteX13" fmla="*/ 4469010 w 4790487"/>
              <a:gd name="connsiteY13" fmla="*/ 7322147 h 9519323"/>
              <a:gd name="connsiteX14" fmla="*/ 3183138 w 4790487"/>
              <a:gd name="connsiteY14" fmla="*/ 7322147 h 9519323"/>
              <a:gd name="connsiteX15" fmla="*/ 2810193 w 4790487"/>
              <a:gd name="connsiteY15" fmla="*/ 7592151 h 9519323"/>
              <a:gd name="connsiteX0" fmla="*/ 2971021 w 4790487"/>
              <a:gd name="connsiteY0" fmla="*/ 9273217 h 9744481"/>
              <a:gd name="connsiteX1" fmla="*/ 2484275 w 4790487"/>
              <a:gd name="connsiteY1" fmla="*/ 9463468 h 9744481"/>
              <a:gd name="connsiteX2" fmla="*/ 318356 w 4790487"/>
              <a:gd name="connsiteY2" fmla="*/ 7587132 h 9744481"/>
              <a:gd name="connsiteX3" fmla="*/ 574141 w 4790487"/>
              <a:gd name="connsiteY3" fmla="*/ 1092453 h 9744481"/>
              <a:gd name="connsiteX4" fmla="*/ 2975230 w 4790487"/>
              <a:gd name="connsiteY4" fmla="*/ 1032411 h 9744481"/>
              <a:gd name="connsiteX5" fmla="*/ 2983481 w 4790487"/>
              <a:gd name="connsiteY5" fmla="*/ 1272583 h 9744481"/>
              <a:gd name="connsiteX6" fmla="*/ 3045311 w 4790487"/>
              <a:gd name="connsiteY6" fmla="*/ 2878692 h 9744481"/>
              <a:gd name="connsiteX7" fmla="*/ 3325983 w 4790487"/>
              <a:gd name="connsiteY7" fmla="*/ 3178743 h 9744481"/>
              <a:gd name="connsiteX8" fmla="*/ 4469010 w 4790487"/>
              <a:gd name="connsiteY8" fmla="*/ 3178743 h 9744481"/>
              <a:gd name="connsiteX9" fmla="*/ 4696329 w 4790487"/>
              <a:gd name="connsiteY9" fmla="*/ 3272902 h 9744481"/>
              <a:gd name="connsiteX10" fmla="*/ 4790487 w 4790487"/>
              <a:gd name="connsiteY10" fmla="*/ 3500221 h 9744481"/>
              <a:gd name="connsiteX11" fmla="*/ 4790487 w 4790487"/>
              <a:gd name="connsiteY11" fmla="*/ 7000670 h 9744481"/>
              <a:gd name="connsiteX12" fmla="*/ 4696329 w 4790487"/>
              <a:gd name="connsiteY12" fmla="*/ 7227989 h 9744481"/>
              <a:gd name="connsiteX13" fmla="*/ 4469010 w 4790487"/>
              <a:gd name="connsiteY13" fmla="*/ 7322147 h 9744481"/>
              <a:gd name="connsiteX14" fmla="*/ 3183138 w 4790487"/>
              <a:gd name="connsiteY14" fmla="*/ 7322147 h 9744481"/>
              <a:gd name="connsiteX15" fmla="*/ 2810193 w 4790487"/>
              <a:gd name="connsiteY15" fmla="*/ 7592151 h 9744481"/>
              <a:gd name="connsiteX0" fmla="*/ 2971021 w 4790487"/>
              <a:gd name="connsiteY0" fmla="*/ 9435831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784605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0487" h="10120599">
                <a:moveTo>
                  <a:pt x="2785341" y="7934689"/>
                </a:moveTo>
                <a:cubicBezTo>
                  <a:pt x="2668864" y="8291576"/>
                  <a:pt x="2895439" y="9494292"/>
                  <a:pt x="2484275" y="9626082"/>
                </a:cubicBezTo>
                <a:cubicBezTo>
                  <a:pt x="2073111" y="9757872"/>
                  <a:pt x="636712" y="10120599"/>
                  <a:pt x="318356" y="8725430"/>
                </a:cubicBezTo>
                <a:cubicBezTo>
                  <a:pt x="0" y="7330261"/>
                  <a:pt x="131329" y="2510134"/>
                  <a:pt x="574141" y="1255067"/>
                </a:cubicBezTo>
                <a:cubicBezTo>
                  <a:pt x="1016953" y="0"/>
                  <a:pt x="2573673" y="1165003"/>
                  <a:pt x="2975230" y="1195025"/>
                </a:cubicBezTo>
                <a:cubicBezTo>
                  <a:pt x="3376787" y="1225047"/>
                  <a:pt x="2971801" y="1127484"/>
                  <a:pt x="2983481" y="1435197"/>
                </a:cubicBezTo>
                <a:cubicBezTo>
                  <a:pt x="2995161" y="1742910"/>
                  <a:pt x="2988227" y="2723613"/>
                  <a:pt x="3045311" y="3041306"/>
                </a:cubicBezTo>
                <a:cubicBezTo>
                  <a:pt x="3133348" y="3211413"/>
                  <a:pt x="3115537" y="3223823"/>
                  <a:pt x="3325983" y="3341357"/>
                </a:cubicBezTo>
                <a:lnTo>
                  <a:pt x="4469010" y="3341357"/>
                </a:lnTo>
                <a:cubicBezTo>
                  <a:pt x="4554271" y="3341357"/>
                  <a:pt x="4636040" y="3375227"/>
                  <a:pt x="4696329" y="3435516"/>
                </a:cubicBezTo>
                <a:cubicBezTo>
                  <a:pt x="4756618" y="3495805"/>
                  <a:pt x="4790487" y="3577574"/>
                  <a:pt x="4790487" y="3662835"/>
                </a:cubicBezTo>
                <a:lnTo>
                  <a:pt x="4790487" y="7163284"/>
                </a:lnTo>
                <a:cubicBezTo>
                  <a:pt x="4790487" y="7248545"/>
                  <a:pt x="4756617" y="7330314"/>
                  <a:pt x="4696329" y="7390603"/>
                </a:cubicBezTo>
                <a:cubicBezTo>
                  <a:pt x="4636040" y="7450892"/>
                  <a:pt x="4554271" y="7484761"/>
                  <a:pt x="4469010" y="7484761"/>
                </a:cubicBezTo>
                <a:lnTo>
                  <a:pt x="3183138" y="7484761"/>
                </a:lnTo>
                <a:cubicBezTo>
                  <a:pt x="2902527" y="7559749"/>
                  <a:pt x="2868827" y="7707881"/>
                  <a:pt x="2785341" y="7934689"/>
                </a:cubicBezTo>
                <a:close/>
              </a:path>
            </a:pathLst>
          </a:custGeom>
          <a:solidFill>
            <a:srgbClr val="754C15"/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0" y="3297121"/>
            <a:ext cx="1968500" cy="2214578"/>
            <a:chOff x="0" y="3181143"/>
            <a:chExt cx="1968500" cy="2214578"/>
          </a:xfrm>
        </p:grpSpPr>
        <p:pic>
          <p:nvPicPr>
            <p:cNvPr id="1044" name="Picture 20" descr="D:\!!!!Презентация образование школа Щетинин\Правое-2.pn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-20000"/>
            </a:blip>
            <a:srcRect/>
            <a:stretch>
              <a:fillRect/>
            </a:stretch>
          </p:blipFill>
          <p:spPr bwMode="auto">
            <a:xfrm>
              <a:off x="1000100" y="3181143"/>
              <a:ext cx="467513" cy="547658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0" y="3641395"/>
              <a:ext cx="1968500" cy="175432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</p:grpSp>
      <p:sp>
        <p:nvSpPr>
          <p:cNvPr id="41" name="Скругленная прямоугольная выноска 40"/>
          <p:cNvSpPr/>
          <p:nvPr/>
        </p:nvSpPr>
        <p:spPr>
          <a:xfrm>
            <a:off x="0" y="582477"/>
            <a:ext cx="2214546" cy="1214446"/>
          </a:xfrm>
          <a:prstGeom prst="wedgeRoundRectCallout">
            <a:avLst>
              <a:gd name="adj1" fmla="val 59156"/>
              <a:gd name="adj2" fmla="val 9954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Половина успеха!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Анекдот, притча, случай, проблема...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Народ: «Ну и...»?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5" name="Picture 11" descr="D:\!!!!Презентация образование школа Щетинин\kartina-izobrajenie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868625"/>
            <a:ext cx="1285851" cy="804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Картинки по запросу гитара"/>
          <p:cNvPicPr>
            <a:picLocks noChangeAspect="1" noChangeArrowheads="1"/>
          </p:cNvPicPr>
          <p:nvPr/>
        </p:nvPicPr>
        <p:blipFill>
          <a:blip r:embed="rId5" cstate="screen">
            <a:lum/>
          </a:blip>
          <a:srcRect/>
          <a:stretch>
            <a:fillRect/>
          </a:stretch>
        </p:blipFill>
        <p:spPr bwMode="auto">
          <a:xfrm>
            <a:off x="38673" y="3940063"/>
            <a:ext cx="1247179" cy="15001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D:\!!!!Презентация образование школа Щетинин\meditation_su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73831"/>
            <a:ext cx="1500198" cy="1254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Прямоугольник 62"/>
          <p:cNvSpPr/>
          <p:nvPr/>
        </p:nvSpPr>
        <p:spPr>
          <a:xfrm>
            <a:off x="-56956" y="3962933"/>
            <a:ext cx="2090252" cy="147732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Творческие паузы, </a:t>
            </a:r>
          </a:p>
          <a:p>
            <a:pPr algn="ctr"/>
            <a:r>
              <a:rPr lang="ru-RU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чтобы мысли </a:t>
            </a:r>
          </a:p>
          <a:p>
            <a:pPr algn="ctr"/>
            <a:r>
              <a:rPr lang="ru-RU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«улеглись на дно»</a:t>
            </a:r>
          </a:p>
          <a:p>
            <a:pPr algn="ctr"/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572000" y="2259103"/>
            <a:ext cx="942975" cy="2566994"/>
            <a:chOff x="4572000" y="2143125"/>
            <a:chExt cx="942975" cy="25669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Полилиния 32"/>
            <p:cNvSpPr/>
            <p:nvPr/>
          </p:nvSpPr>
          <p:spPr>
            <a:xfrm>
              <a:off x="4572000" y="2143125"/>
              <a:ext cx="942975" cy="495301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572000" y="3186110"/>
              <a:ext cx="942975" cy="495301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572000" y="4214818"/>
              <a:ext cx="942975" cy="495301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81288" y="2289051"/>
            <a:ext cx="2147572" cy="2413006"/>
            <a:chOff x="285720" y="2690286"/>
            <a:chExt cx="2190780" cy="24130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TextBox 31"/>
            <p:cNvSpPr txBox="1"/>
            <p:nvPr/>
          </p:nvSpPr>
          <p:spPr>
            <a:xfrm>
              <a:off x="285720" y="2690286"/>
              <a:ext cx="1547823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</a:rPr>
                <a:t>«Три кита»</a:t>
              </a:r>
              <a:r>
                <a:rPr lang="ru-RU" i="1" dirty="0" smtClean="0">
                  <a:solidFill>
                    <a:schemeClr val="bg1"/>
                  </a:solidFill>
                </a:rPr>
                <a:t> – основа цикличности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1800224" y="2998267"/>
              <a:ext cx="676276" cy="2105025"/>
              <a:chOff x="1800225" y="2800350"/>
              <a:chExt cx="552450" cy="2019300"/>
            </a:xfrm>
          </p:grpSpPr>
          <p:sp>
            <p:nvSpPr>
              <p:cNvPr id="64" name="Полилиния 63"/>
              <p:cNvSpPr/>
              <p:nvPr/>
            </p:nvSpPr>
            <p:spPr>
              <a:xfrm>
                <a:off x="1809750" y="2800350"/>
                <a:ext cx="533400" cy="209550"/>
              </a:xfrm>
              <a:custGeom>
                <a:avLst/>
                <a:gdLst>
                  <a:gd name="connsiteX0" fmla="*/ 533400 w 533400"/>
                  <a:gd name="connsiteY0" fmla="*/ 209550 h 209550"/>
                  <a:gd name="connsiteX1" fmla="*/ 219075 w 533400"/>
                  <a:gd name="connsiteY1" fmla="*/ 152400 h 209550"/>
                  <a:gd name="connsiteX2" fmla="*/ 0 w 533400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400" h="209550">
                    <a:moveTo>
                      <a:pt x="533400" y="209550"/>
                    </a:moveTo>
                    <a:cubicBezTo>
                      <a:pt x="420687" y="198437"/>
                      <a:pt x="307975" y="187325"/>
                      <a:pt x="219075" y="152400"/>
                    </a:cubicBezTo>
                    <a:cubicBezTo>
                      <a:pt x="130175" y="117475"/>
                      <a:pt x="65087" y="58737"/>
                      <a:pt x="0" y="0"/>
                    </a:cubicBezTo>
                  </a:path>
                </a:pathLst>
              </a:cu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1809750" y="2819400"/>
                <a:ext cx="533400" cy="1085850"/>
              </a:xfrm>
              <a:custGeom>
                <a:avLst/>
                <a:gdLst>
                  <a:gd name="connsiteX0" fmla="*/ 533400 w 533400"/>
                  <a:gd name="connsiteY0" fmla="*/ 1085850 h 1085850"/>
                  <a:gd name="connsiteX1" fmla="*/ 190500 w 533400"/>
                  <a:gd name="connsiteY1" fmla="*/ 866775 h 1085850"/>
                  <a:gd name="connsiteX2" fmla="*/ 0 w 533400"/>
                  <a:gd name="connsiteY2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400" h="1085850">
                    <a:moveTo>
                      <a:pt x="533400" y="1085850"/>
                    </a:moveTo>
                    <a:cubicBezTo>
                      <a:pt x="406400" y="1066800"/>
                      <a:pt x="279400" y="1047750"/>
                      <a:pt x="190500" y="866775"/>
                    </a:cubicBezTo>
                    <a:cubicBezTo>
                      <a:pt x="101600" y="685800"/>
                      <a:pt x="50800" y="342900"/>
                      <a:pt x="0" y="0"/>
                    </a:cubicBezTo>
                  </a:path>
                </a:pathLst>
              </a:cu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1800225" y="2800350"/>
                <a:ext cx="552450" cy="2019300"/>
              </a:xfrm>
              <a:custGeom>
                <a:avLst/>
                <a:gdLst>
                  <a:gd name="connsiteX0" fmla="*/ 552450 w 552450"/>
                  <a:gd name="connsiteY0" fmla="*/ 2019300 h 2019300"/>
                  <a:gd name="connsiteX1" fmla="*/ 152400 w 552450"/>
                  <a:gd name="connsiteY1" fmla="*/ 1552575 h 2019300"/>
                  <a:gd name="connsiteX2" fmla="*/ 0 w 552450"/>
                  <a:gd name="connsiteY2" fmla="*/ 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0" h="2019300">
                    <a:moveTo>
                      <a:pt x="552450" y="2019300"/>
                    </a:moveTo>
                    <a:cubicBezTo>
                      <a:pt x="398462" y="1954212"/>
                      <a:pt x="244475" y="1889125"/>
                      <a:pt x="152400" y="1552575"/>
                    </a:cubicBezTo>
                    <a:cubicBezTo>
                      <a:pt x="60325" y="1216025"/>
                      <a:pt x="30162" y="608012"/>
                      <a:pt x="0" y="0"/>
                    </a:cubicBezTo>
                  </a:path>
                </a:pathLst>
              </a:cu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94" name="Таблица 93"/>
          <p:cNvGraphicFramePr>
            <a:graphicFrameLocks noGrp="1"/>
          </p:cNvGraphicFramePr>
          <p:nvPr/>
        </p:nvGraphicFramePr>
        <p:xfrm>
          <a:off x="5500694" y="2044780"/>
          <a:ext cx="1928826" cy="357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642942"/>
              </a:tblGrid>
              <a:tr h="40033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ДЕНЬ 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(6 уроков)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</a:tr>
            </a:tbl>
          </a:graphicData>
        </a:graphic>
      </p:graphicFrame>
      <p:sp>
        <p:nvSpPr>
          <p:cNvPr id="44" name="Дуга 43"/>
          <p:cNvSpPr/>
          <p:nvPr/>
        </p:nvSpPr>
        <p:spPr>
          <a:xfrm>
            <a:off x="99982" y="4873726"/>
            <a:ext cx="1257308" cy="1257308"/>
          </a:xfrm>
          <a:prstGeom prst="arc">
            <a:avLst>
              <a:gd name="adj1" fmla="val 5292601"/>
              <a:gd name="adj2" fmla="val 10823837"/>
            </a:avLst>
          </a:prstGeom>
          <a:ln w="38100">
            <a:solidFill>
              <a:srgbClr val="4A74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441319"/>
          </a:xfrm>
        </p:spPr>
        <p:txBody>
          <a:bodyPr>
            <a:noAutofit/>
          </a:bodyPr>
          <a:lstStyle/>
          <a:p>
            <a:r>
              <a:rPr lang="en-US" sz="3200" dirty="0" smtClean="0"/>
              <a:t>IV. </a:t>
            </a:r>
            <a:r>
              <a:rPr lang="ru-RU" sz="3200" dirty="0" smtClean="0"/>
              <a:t>«Принцип </a:t>
            </a:r>
            <a:r>
              <a:rPr lang="ru-RU" sz="3200" dirty="0" err="1" smtClean="0"/>
              <a:t>природосообразности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3616862" y="1455180"/>
          <a:ext cx="1928826" cy="357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642942"/>
              </a:tblGrid>
              <a:tr h="40033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ДЕНЬ 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(6 уроков)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5695951" y="2126935"/>
            <a:ext cx="1248744" cy="2945139"/>
            <a:chOff x="5730249" y="2126934"/>
            <a:chExt cx="1214445" cy="30774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Полилиния 48"/>
            <p:cNvSpPr/>
            <p:nvPr/>
          </p:nvSpPr>
          <p:spPr>
            <a:xfrm>
              <a:off x="5730249" y="2126934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730249" y="3311842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5730249" y="4653924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FBCD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730249" y="2714620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5730249" y="4102422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FBCD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714744" y="5429264"/>
            <a:ext cx="3214709" cy="840230"/>
            <a:chOff x="3714744" y="5643578"/>
            <a:chExt cx="3214709" cy="840230"/>
          </a:xfrm>
        </p:grpSpPr>
        <p:sp>
          <p:nvSpPr>
            <p:cNvPr id="56" name="TextBox 55"/>
            <p:cNvSpPr txBox="1"/>
            <p:nvPr/>
          </p:nvSpPr>
          <p:spPr>
            <a:xfrm>
              <a:off x="3714744" y="5643578"/>
              <a:ext cx="2786082" cy="840230"/>
            </a:xfrm>
            <a:prstGeom prst="rect">
              <a:avLst/>
            </a:prstGeom>
            <a:solidFill>
              <a:srgbClr val="C75F0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/>
                <a:t>Викторины, кроссворды,</a:t>
              </a:r>
            </a:p>
            <a:p>
              <a:pPr>
                <a:lnSpc>
                  <a:spcPct val="90000"/>
                </a:lnSpc>
              </a:pPr>
              <a:r>
                <a:rPr lang="ru-RU" b="1" dirty="0" smtClean="0"/>
                <a:t>соревнования</a:t>
              </a:r>
              <a:r>
                <a:rPr lang="ru-RU" dirty="0" smtClean="0"/>
                <a:t> в решении хитрых задач на время</a:t>
              </a:r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>
            <a:xfrm flipV="1">
              <a:off x="6429388" y="5918740"/>
              <a:ext cx="500065" cy="337299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C75F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Дуга 58"/>
          <p:cNvSpPr/>
          <p:nvPr/>
        </p:nvSpPr>
        <p:spPr>
          <a:xfrm>
            <a:off x="-3286180" y="6229346"/>
            <a:ext cx="1257308" cy="1257308"/>
          </a:xfrm>
          <a:prstGeom prst="arc">
            <a:avLst>
              <a:gd name="adj1" fmla="val 5292601"/>
              <a:gd name="adj2" fmla="val 10859031"/>
            </a:avLst>
          </a:prstGeom>
          <a:ln w="38100">
            <a:solidFill>
              <a:srgbClr val="4A74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1623651"/>
          <a:ext cx="1785950" cy="488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500066"/>
              </a:tblGrid>
              <a:tr h="63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НЕДЕЛЯ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(погружение)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7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Тема «</a:t>
                      </a:r>
                      <a:r>
                        <a:rPr lang="ru-RU" sz="2000" b="1" dirty="0" smtClean="0"/>
                        <a:t>А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dirty="0" err="1" smtClean="0"/>
                        <a:t>Пн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57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Тема 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57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Тема 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синтез)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57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расш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.«А»)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BCD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BCDA7"/>
                    </a:solidFill>
                  </a:tcPr>
                </a:tc>
              </a:tr>
              <a:tr h="6157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«</a:t>
                      </a:r>
                      <a:r>
                        <a:rPr lang="en-US" sz="2000" b="1" dirty="0" smtClean="0"/>
                        <a:t>B</a:t>
                      </a:r>
                      <a:r>
                        <a:rPr lang="ru-RU" sz="1800" b="1" dirty="0" smtClean="0"/>
                        <a:t>1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 anchor="ctr">
                    <a:solidFill>
                      <a:srgbClr val="FBCD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Пт</a:t>
                      </a:r>
                      <a:endParaRPr lang="ru-RU" sz="1800" dirty="0"/>
                    </a:p>
                  </a:txBody>
                  <a:tcPr anchor="ctr">
                    <a:solidFill>
                      <a:srgbClr val="FBCDA7"/>
                    </a:solidFill>
                  </a:tcPr>
                </a:tc>
              </a:tr>
              <a:tr h="61570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Зачёт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по неделе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75F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75F09"/>
                    </a:solidFill>
                  </a:tcPr>
                </a:tc>
              </a:tr>
              <a:tr h="552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Выходной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(поход...)</a:t>
                      </a: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</a:tr>
            </a:tbl>
          </a:graphicData>
        </a:graphic>
      </p:graphicFrame>
      <p:grpSp>
        <p:nvGrpSpPr>
          <p:cNvPr id="85" name="Группа 84"/>
          <p:cNvGrpSpPr/>
          <p:nvPr/>
        </p:nvGrpSpPr>
        <p:grpSpPr>
          <a:xfrm>
            <a:off x="5100638" y="3243255"/>
            <a:ext cx="414338" cy="2943225"/>
            <a:chOff x="5100638" y="3100388"/>
            <a:chExt cx="414338" cy="2943225"/>
          </a:xfrm>
        </p:grpSpPr>
        <p:sp>
          <p:nvSpPr>
            <p:cNvPr id="86" name="Полилиния 85"/>
            <p:cNvSpPr/>
            <p:nvPr/>
          </p:nvSpPr>
          <p:spPr>
            <a:xfrm>
              <a:off x="5100642" y="3100388"/>
              <a:ext cx="414334" cy="2943225"/>
            </a:xfrm>
            <a:custGeom>
              <a:avLst/>
              <a:gdLst>
                <a:gd name="connsiteX0" fmla="*/ 414337 w 414337"/>
                <a:gd name="connsiteY0" fmla="*/ 0 h 2943225"/>
                <a:gd name="connsiteX1" fmla="*/ 200025 w 414337"/>
                <a:gd name="connsiteY1" fmla="*/ 114300 h 2943225"/>
                <a:gd name="connsiteX2" fmla="*/ 57150 w 414337"/>
                <a:gd name="connsiteY2" fmla="*/ 671512 h 2943225"/>
                <a:gd name="connsiteX3" fmla="*/ 0 w 414337"/>
                <a:gd name="connsiteY3" fmla="*/ 294322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7" h="2943225">
                  <a:moveTo>
                    <a:pt x="414337" y="0"/>
                  </a:moveTo>
                  <a:cubicBezTo>
                    <a:pt x="336946" y="1190"/>
                    <a:pt x="259556" y="2381"/>
                    <a:pt x="200025" y="114300"/>
                  </a:cubicBezTo>
                  <a:cubicBezTo>
                    <a:pt x="140494" y="226219"/>
                    <a:pt x="90487" y="200025"/>
                    <a:pt x="57150" y="671512"/>
                  </a:cubicBezTo>
                  <a:cubicBezTo>
                    <a:pt x="23813" y="1142999"/>
                    <a:pt x="11906" y="2043112"/>
                    <a:pt x="0" y="2943225"/>
                  </a:cubicBezTo>
                </a:path>
              </a:pathLst>
            </a:custGeom>
            <a:ln w="38100">
              <a:solidFill>
                <a:srgbClr val="4A7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5114925" y="4171950"/>
              <a:ext cx="385763" cy="1800225"/>
            </a:xfrm>
            <a:custGeom>
              <a:avLst/>
              <a:gdLst>
                <a:gd name="connsiteX0" fmla="*/ 385763 w 385763"/>
                <a:gd name="connsiteY0" fmla="*/ 0 h 1800225"/>
                <a:gd name="connsiteX1" fmla="*/ 200025 w 385763"/>
                <a:gd name="connsiteY1" fmla="*/ 114300 h 1800225"/>
                <a:gd name="connsiteX2" fmla="*/ 42863 w 385763"/>
                <a:gd name="connsiteY2" fmla="*/ 500063 h 1800225"/>
                <a:gd name="connsiteX3" fmla="*/ 0 w 385763"/>
                <a:gd name="connsiteY3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763" h="1800225">
                  <a:moveTo>
                    <a:pt x="385763" y="0"/>
                  </a:moveTo>
                  <a:cubicBezTo>
                    <a:pt x="321469" y="15478"/>
                    <a:pt x="257175" y="30956"/>
                    <a:pt x="200025" y="114300"/>
                  </a:cubicBezTo>
                  <a:cubicBezTo>
                    <a:pt x="142875" y="197644"/>
                    <a:pt x="76200" y="219076"/>
                    <a:pt x="42863" y="500063"/>
                  </a:cubicBezTo>
                  <a:cubicBezTo>
                    <a:pt x="9526" y="781050"/>
                    <a:pt x="4763" y="1290637"/>
                    <a:pt x="0" y="1800225"/>
                  </a:cubicBezTo>
                </a:path>
              </a:pathLst>
            </a:custGeom>
            <a:ln w="38100">
              <a:solidFill>
                <a:srgbClr val="4A7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5100638" y="5243513"/>
              <a:ext cx="414337" cy="757237"/>
            </a:xfrm>
            <a:custGeom>
              <a:avLst/>
              <a:gdLst>
                <a:gd name="connsiteX0" fmla="*/ 414337 w 414337"/>
                <a:gd name="connsiteY0" fmla="*/ 0 h 757237"/>
                <a:gd name="connsiteX1" fmla="*/ 228600 w 414337"/>
                <a:gd name="connsiteY1" fmla="*/ 100012 h 757237"/>
                <a:gd name="connsiteX2" fmla="*/ 57150 w 414337"/>
                <a:gd name="connsiteY2" fmla="*/ 357187 h 757237"/>
                <a:gd name="connsiteX3" fmla="*/ 0 w 414337"/>
                <a:gd name="connsiteY3" fmla="*/ 757237 h 7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37" h="757237">
                  <a:moveTo>
                    <a:pt x="414337" y="0"/>
                  </a:moveTo>
                  <a:cubicBezTo>
                    <a:pt x="351234" y="20240"/>
                    <a:pt x="288131" y="40481"/>
                    <a:pt x="228600" y="100012"/>
                  </a:cubicBezTo>
                  <a:cubicBezTo>
                    <a:pt x="169069" y="159543"/>
                    <a:pt x="95250" y="247649"/>
                    <a:pt x="57150" y="357187"/>
                  </a:cubicBezTo>
                  <a:cubicBezTo>
                    <a:pt x="19050" y="466725"/>
                    <a:pt x="9525" y="611981"/>
                    <a:pt x="0" y="757237"/>
                  </a:cubicBezTo>
                </a:path>
              </a:pathLst>
            </a:custGeom>
            <a:ln w="38100">
              <a:solidFill>
                <a:srgbClr val="4A74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572000" y="2285992"/>
            <a:ext cx="942975" cy="2566994"/>
            <a:chOff x="4572000" y="2143125"/>
            <a:chExt cx="942975" cy="25669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Полилиния 89"/>
            <p:cNvSpPr/>
            <p:nvPr/>
          </p:nvSpPr>
          <p:spPr>
            <a:xfrm>
              <a:off x="4572000" y="2143125"/>
              <a:ext cx="942975" cy="495301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4572000" y="3186110"/>
              <a:ext cx="942975" cy="495301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4572000" y="4214818"/>
              <a:ext cx="942975" cy="495301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57422" y="1796923"/>
          <a:ext cx="2071702" cy="348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785818"/>
              </a:tblGrid>
              <a:tr h="36321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УРОК 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(35 мин.)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3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«затравка»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2мин.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6410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Теза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9мин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отдых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 мин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463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Антитеза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9мин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83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отдых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 мин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67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Синтеза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(</a:t>
                      </a:r>
                      <a:r>
                        <a:rPr lang="ru-RU" sz="1600" b="1" dirty="0" smtClean="0"/>
                        <a:t>кульм.)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9мин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2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осмысление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 мин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6" name="Picture 20" descr="D:\!!!!Презентация образование школа Щетинин\Правое-2.png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4318801" y="5643578"/>
            <a:ext cx="467513" cy="54765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27412" y="6085750"/>
            <a:ext cx="4500594" cy="646331"/>
          </a:xfrm>
          <a:prstGeom prst="rect">
            <a:avLst/>
          </a:prstGeom>
          <a:solidFill>
            <a:srgbClr val="4A74F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Музыка, ИЗО, труды, физкультура, </a:t>
            </a:r>
            <a:endParaRPr lang="en-US" dirty="0" smtClean="0"/>
          </a:p>
          <a:p>
            <a:r>
              <a:rPr lang="ru-RU" dirty="0" smtClean="0"/>
              <a:t>хореография, пение...</a:t>
            </a:r>
            <a:endParaRPr lang="ru-RU" dirty="0"/>
          </a:p>
        </p:txBody>
      </p:sp>
      <p:pic>
        <p:nvPicPr>
          <p:cNvPr id="120" name="Picture 23" descr="D:\!!!!Презентация образование школа Щетинин\Левое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16" y="2006475"/>
            <a:ext cx="477080" cy="570110"/>
          </a:xfrm>
          <a:prstGeom prst="rect">
            <a:avLst/>
          </a:prstGeom>
          <a:noFill/>
        </p:spPr>
      </p:pic>
      <p:sp>
        <p:nvSpPr>
          <p:cNvPr id="60" name="Скругленная прямоугольная выноска 59"/>
          <p:cNvSpPr/>
          <p:nvPr/>
        </p:nvSpPr>
        <p:spPr>
          <a:xfrm>
            <a:off x="4714876" y="500042"/>
            <a:ext cx="3643338" cy="1428760"/>
          </a:xfrm>
          <a:prstGeom prst="wedgeRoundRectCallout">
            <a:avLst>
              <a:gd name="adj1" fmla="val -58097"/>
              <a:gd name="adj2" fmla="val 1100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1"/>
                </a:solidFill>
              </a:rPr>
              <a:t>При </a:t>
            </a:r>
            <a:r>
              <a:rPr lang="ru-RU" b="1" i="1" dirty="0" smtClean="0">
                <a:solidFill>
                  <a:schemeClr val="bg1"/>
                </a:solidFill>
              </a:rPr>
              <a:t>ударных нагрузках </a:t>
            </a:r>
            <a:r>
              <a:rPr lang="ru-RU" i="1" dirty="0" smtClean="0">
                <a:solidFill>
                  <a:schemeClr val="bg1"/>
                </a:solidFill>
              </a:rPr>
              <a:t>внимание может быть направлено не более 9 минут –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и если не дать отдыха, следующий </a:t>
            </a:r>
            <a:r>
              <a:rPr lang="ru-RU" b="1" i="1" dirty="0" smtClean="0">
                <a:solidFill>
                  <a:schemeClr val="bg1"/>
                </a:solidFill>
              </a:rPr>
              <a:t>штурм</a:t>
            </a:r>
            <a:r>
              <a:rPr lang="ru-RU" i="1" dirty="0" smtClean="0">
                <a:solidFill>
                  <a:schemeClr val="bg1"/>
                </a:solidFill>
              </a:rPr>
              <a:t> невозможен.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3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4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3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180"/>
                            </p:stCondLst>
                            <p:childTnLst>
                              <p:par>
                                <p:cTn id="50" presetID="10" presetClass="exit" presetSubtype="0" fill="hold" grpId="4" nodeType="afterEffect">
                                  <p:stCondLst>
                                    <p:cond delay="622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6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6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1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100"/>
                            </p:stCondLst>
                            <p:childTnLst>
                              <p:par>
                                <p:cTn id="6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1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4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02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822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720"/>
                            </p:stCondLst>
                            <p:childTnLst>
                              <p:par>
                                <p:cTn id="8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72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472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0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0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0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1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8 -0.08393 " pathEditMode="relative" ptsTypes="AA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0867E-6 L -0.18907 -0.0732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3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405E-6 L -0.20261 -0.0790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672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772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122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222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422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348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8700"/>
                            </p:stCondLst>
                            <p:childTnLst>
                              <p:par>
                                <p:cTn id="154" presetID="2" presetClass="exit" presetSubtype="4" accel="5000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18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13618 " pathEditMode="relative" ptsTypes="AA">
                                      <p:cBhvr>
                                        <p:cTn id="1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13618 " pathEditMode="relative" ptsTypes="AA">
                                      <p:cBhvr>
                                        <p:cTn id="1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13618 " pathEditMode="relative" ptsTypes="AA">
                                      <p:cBhvr>
                                        <p:cTn id="1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13618 " pathEditMode="relative" ptsTypes="AA">
                                      <p:cBhvr>
                                        <p:cTn id="1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13618 " pathEditMode="relative" ptsTypes="AA">
                                      <p:cBhvr>
                                        <p:cTn id="16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13618 " pathEditMode="relative" ptsTypes="AA">
                                      <p:cBhvr>
                                        <p:cTn id="17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-0.13618 " pathEditMode="relative" ptsTypes="AA">
                                      <p:cBhvr>
                                        <p:cTn id="1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2" presetClass="exit" presetSubtype="8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8" ac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1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3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3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8 -0.13988 L -0.92812 -0.2763 " pathEditMode="relative" ptsTypes="AA">
                                      <p:cBhvr>
                                        <p:cTn id="2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8 -0.30682 L -0.95312 -0.44324 " pathEditMode="relative" ptsTypes="AA">
                                      <p:cBhvr>
                                        <p:cTn id="23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8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7" grpId="0" animBg="1"/>
      <p:bldP spid="27" grpId="1" animBg="1"/>
      <p:bldP spid="27" grpId="2" animBg="1"/>
      <p:bldP spid="58" grpId="0" animBg="1"/>
      <p:bldP spid="58" grpId="1" animBg="1"/>
      <p:bldP spid="41" grpId="0" animBg="1"/>
      <p:bldP spid="41" grpId="1" animBg="1"/>
      <p:bldP spid="41" grpId="2" animBg="1"/>
      <p:bldP spid="63" grpId="0"/>
      <p:bldP spid="63" grpId="1"/>
      <p:bldP spid="63" grpId="2"/>
      <p:bldP spid="44" grpId="0" animBg="1"/>
      <p:bldP spid="59" grpId="0" animBg="1"/>
      <p:bldP spid="59" grpId="1" animBg="1"/>
      <p:bldP spid="59" grpId="2" animBg="1"/>
      <p:bldP spid="28" grpId="0" animBg="1"/>
      <p:bldP spid="28" grpId="2" animBg="1"/>
      <p:bldP spid="28" grpId="3" animBg="1"/>
      <p:bldP spid="28" grpId="4" animBg="1"/>
      <p:bldP spid="60" grpId="3" animBg="1"/>
      <p:bldP spid="60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6685973" y="4422850"/>
            <a:ext cx="386357" cy="1751391"/>
            <a:chOff x="6685973" y="4475238"/>
            <a:chExt cx="386357" cy="1751391"/>
          </a:xfrm>
        </p:grpSpPr>
        <p:sp>
          <p:nvSpPr>
            <p:cNvPr id="66" name="Полилиния 65"/>
            <p:cNvSpPr/>
            <p:nvPr/>
          </p:nvSpPr>
          <p:spPr>
            <a:xfrm>
              <a:off x="6685973" y="4475238"/>
              <a:ext cx="382484" cy="1751391"/>
            </a:xfrm>
            <a:custGeom>
              <a:avLst/>
              <a:gdLst>
                <a:gd name="connsiteX0" fmla="*/ 384628 w 384628"/>
                <a:gd name="connsiteY0" fmla="*/ 38705 h 1751391"/>
                <a:gd name="connsiteX1" fmla="*/ 18142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8142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8142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8142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8142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8142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0995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0995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0995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0995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4628 w 384628"/>
                <a:gd name="connsiteY0" fmla="*/ 38705 h 1751391"/>
                <a:gd name="connsiteX1" fmla="*/ 109958 w 384628"/>
                <a:gd name="connsiteY1" fmla="*/ 154819 h 1751391"/>
                <a:gd name="connsiteX2" fmla="*/ 21771 w 384628"/>
                <a:gd name="connsiteY2" fmla="*/ 967619 h 1751391"/>
                <a:gd name="connsiteX3" fmla="*/ 50800 w 384628"/>
                <a:gd name="connsiteY3" fmla="*/ 1751391 h 1751391"/>
                <a:gd name="connsiteX0" fmla="*/ 382484 w 382484"/>
                <a:gd name="connsiteY0" fmla="*/ 38705 h 1751391"/>
                <a:gd name="connsiteX1" fmla="*/ 107814 w 382484"/>
                <a:gd name="connsiteY1" fmla="*/ 154819 h 1751391"/>
                <a:gd name="connsiteX2" fmla="*/ 19627 w 382484"/>
                <a:gd name="connsiteY2" fmla="*/ 967619 h 1751391"/>
                <a:gd name="connsiteX3" fmla="*/ 48656 w 382484"/>
                <a:gd name="connsiteY3" fmla="*/ 1751391 h 17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484" h="1751391">
                  <a:moveTo>
                    <a:pt x="382484" y="38705"/>
                  </a:moveTo>
                  <a:cubicBezTo>
                    <a:pt x="311122" y="19352"/>
                    <a:pt x="168290" y="0"/>
                    <a:pt x="107814" y="154819"/>
                  </a:cubicBezTo>
                  <a:cubicBezTo>
                    <a:pt x="0" y="537264"/>
                    <a:pt x="10842" y="705276"/>
                    <a:pt x="19627" y="967619"/>
                  </a:cubicBezTo>
                  <a:cubicBezTo>
                    <a:pt x="44514" y="1218458"/>
                    <a:pt x="48656" y="1751391"/>
                    <a:pt x="48656" y="1751391"/>
                  </a:cubicBezTo>
                </a:path>
              </a:pathLst>
            </a:custGeom>
            <a:ln w="76200">
              <a:solidFill>
                <a:srgbClr val="C00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 flipV="1">
              <a:off x="6715140" y="5918740"/>
              <a:ext cx="357190" cy="296342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76200">
              <a:solidFill>
                <a:srgbClr val="C75F09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-407132" y="-703221"/>
            <a:ext cx="7550900" cy="8147173"/>
            <a:chOff x="-407132" y="-703221"/>
            <a:chExt cx="7550900" cy="814717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5429257" y="2016490"/>
              <a:ext cx="1714511" cy="3135483"/>
              <a:chOff x="5500694" y="2068878"/>
              <a:chExt cx="1643073" cy="313548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Полилиния 58"/>
              <p:cNvSpPr/>
              <p:nvPr/>
            </p:nvSpPr>
            <p:spPr>
              <a:xfrm>
                <a:off x="5500694" y="2068878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5500694" y="3340870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5500694" y="4653924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BCDA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5500694" y="2714620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Полилиния 52"/>
            <p:cNvSpPr/>
            <p:nvPr/>
          </p:nvSpPr>
          <p:spPr>
            <a:xfrm>
              <a:off x="-407132" y="-703221"/>
              <a:ext cx="5890199" cy="8147173"/>
            </a:xfrm>
            <a:custGeom>
              <a:avLst/>
              <a:gdLst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0 w 1928826"/>
                <a:gd name="connsiteY11" fmla="*/ 3821926 h 4143404"/>
                <a:gd name="connsiteX12" fmla="*/ 0 w 1928826"/>
                <a:gd name="connsiteY12" fmla="*/ 321477 h 4143404"/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91440 w 1928826"/>
                <a:gd name="connsiteY11" fmla="*/ 3913366 h 4143404"/>
                <a:gd name="connsiteX0" fmla="*/ 650328 w 2579154"/>
                <a:gd name="connsiteY0" fmla="*/ 1313194 h 5135121"/>
                <a:gd name="connsiteX1" fmla="*/ 744487 w 2579154"/>
                <a:gd name="connsiteY1" fmla="*/ 1085875 h 5135121"/>
                <a:gd name="connsiteX2" fmla="*/ 971806 w 2579154"/>
                <a:gd name="connsiteY2" fmla="*/ 991717 h 5135121"/>
                <a:gd name="connsiteX3" fmla="*/ 2257677 w 2579154"/>
                <a:gd name="connsiteY3" fmla="*/ 991717 h 5135121"/>
                <a:gd name="connsiteX4" fmla="*/ 2484996 w 2579154"/>
                <a:gd name="connsiteY4" fmla="*/ 1085876 h 5135121"/>
                <a:gd name="connsiteX5" fmla="*/ 2579154 w 2579154"/>
                <a:gd name="connsiteY5" fmla="*/ 1313195 h 5135121"/>
                <a:gd name="connsiteX6" fmla="*/ 2579154 w 2579154"/>
                <a:gd name="connsiteY6" fmla="*/ 4813644 h 5135121"/>
                <a:gd name="connsiteX7" fmla="*/ 2484996 w 2579154"/>
                <a:gd name="connsiteY7" fmla="*/ 5040963 h 5135121"/>
                <a:gd name="connsiteX8" fmla="*/ 2257677 w 2579154"/>
                <a:gd name="connsiteY8" fmla="*/ 5135121 h 5135121"/>
                <a:gd name="connsiteX9" fmla="*/ 971805 w 2579154"/>
                <a:gd name="connsiteY9" fmla="*/ 5135121 h 5135121"/>
                <a:gd name="connsiteX10" fmla="*/ 744486 w 2579154"/>
                <a:gd name="connsiteY10" fmla="*/ 5040962 h 5135121"/>
                <a:gd name="connsiteX11" fmla="*/ 741768 w 2579154"/>
                <a:gd name="connsiteY11" fmla="*/ 4905083 h 5135121"/>
                <a:gd name="connsiteX0" fmla="*/ 0 w 1928826"/>
                <a:gd name="connsiteY0" fmla="*/ 321477 h 4143404"/>
                <a:gd name="connsiteX1" fmla="*/ 321478 w 1928826"/>
                <a:gd name="connsiteY1" fmla="*/ 0 h 4143404"/>
                <a:gd name="connsiteX2" fmla="*/ 1607349 w 1928826"/>
                <a:gd name="connsiteY2" fmla="*/ 0 h 4143404"/>
                <a:gd name="connsiteX3" fmla="*/ 1834668 w 1928826"/>
                <a:gd name="connsiteY3" fmla="*/ 94159 h 4143404"/>
                <a:gd name="connsiteX4" fmla="*/ 1928826 w 1928826"/>
                <a:gd name="connsiteY4" fmla="*/ 321478 h 4143404"/>
                <a:gd name="connsiteX5" fmla="*/ 1928826 w 1928826"/>
                <a:gd name="connsiteY5" fmla="*/ 3821927 h 4143404"/>
                <a:gd name="connsiteX6" fmla="*/ 1834668 w 1928826"/>
                <a:gd name="connsiteY6" fmla="*/ 4049246 h 4143404"/>
                <a:gd name="connsiteX7" fmla="*/ 1607349 w 1928826"/>
                <a:gd name="connsiteY7" fmla="*/ 4143404 h 4143404"/>
                <a:gd name="connsiteX8" fmla="*/ 321477 w 1928826"/>
                <a:gd name="connsiteY8" fmla="*/ 4143404 h 4143404"/>
                <a:gd name="connsiteX9" fmla="*/ 94158 w 1928826"/>
                <a:gd name="connsiteY9" fmla="*/ 4049245 h 4143404"/>
                <a:gd name="connsiteX10" fmla="*/ 91440 w 1928826"/>
                <a:gd name="connsiteY10" fmla="*/ 3913366 h 4143404"/>
                <a:gd name="connsiteX0" fmla="*/ 0 w 1928826"/>
                <a:gd name="connsiteY0" fmla="*/ 66974 h 4674743"/>
                <a:gd name="connsiteX1" fmla="*/ 321478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0 w 1928826"/>
                <a:gd name="connsiteY0" fmla="*/ 66974 h 4674743"/>
                <a:gd name="connsiteX1" fmla="*/ 464322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142908 w 2071734"/>
                <a:gd name="connsiteY0" fmla="*/ 66974 h 4944747"/>
                <a:gd name="connsiteX1" fmla="*/ 607230 w 2071734"/>
                <a:gd name="connsiteY1" fmla="*/ 531339 h 4944747"/>
                <a:gd name="connsiteX2" fmla="*/ 1750257 w 2071734"/>
                <a:gd name="connsiteY2" fmla="*/ 531339 h 4944747"/>
                <a:gd name="connsiteX3" fmla="*/ 1977576 w 2071734"/>
                <a:gd name="connsiteY3" fmla="*/ 625498 h 4944747"/>
                <a:gd name="connsiteX4" fmla="*/ 2071734 w 2071734"/>
                <a:gd name="connsiteY4" fmla="*/ 852817 h 4944747"/>
                <a:gd name="connsiteX5" fmla="*/ 2071734 w 2071734"/>
                <a:gd name="connsiteY5" fmla="*/ 4353266 h 4944747"/>
                <a:gd name="connsiteX6" fmla="*/ 1977576 w 2071734"/>
                <a:gd name="connsiteY6" fmla="*/ 4580585 h 4944747"/>
                <a:gd name="connsiteX7" fmla="*/ 1750257 w 2071734"/>
                <a:gd name="connsiteY7" fmla="*/ 4674743 h 4944747"/>
                <a:gd name="connsiteX8" fmla="*/ 464385 w 2071734"/>
                <a:gd name="connsiteY8" fmla="*/ 4674743 h 4944747"/>
                <a:gd name="connsiteX9" fmla="*/ 237066 w 2071734"/>
                <a:gd name="connsiteY9" fmla="*/ 4580584 h 4944747"/>
                <a:gd name="connsiteX10" fmla="*/ 91440 w 2071734"/>
                <a:gd name="connsiteY10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273334 h 5151107"/>
                <a:gd name="connsiteX1" fmla="*/ 515790 w 1980294"/>
                <a:gd name="connsiteY1" fmla="*/ 737699 h 5151107"/>
                <a:gd name="connsiteX2" fmla="*/ 1658817 w 1980294"/>
                <a:gd name="connsiteY2" fmla="*/ 737699 h 5151107"/>
                <a:gd name="connsiteX3" fmla="*/ 1886136 w 1980294"/>
                <a:gd name="connsiteY3" fmla="*/ 831858 h 5151107"/>
                <a:gd name="connsiteX4" fmla="*/ 1980294 w 1980294"/>
                <a:gd name="connsiteY4" fmla="*/ 1059177 h 5151107"/>
                <a:gd name="connsiteX5" fmla="*/ 1980294 w 1980294"/>
                <a:gd name="connsiteY5" fmla="*/ 4559626 h 5151107"/>
                <a:gd name="connsiteX6" fmla="*/ 1886136 w 1980294"/>
                <a:gd name="connsiteY6" fmla="*/ 4786945 h 5151107"/>
                <a:gd name="connsiteX7" fmla="*/ 1658817 w 1980294"/>
                <a:gd name="connsiteY7" fmla="*/ 4881103 h 5151107"/>
                <a:gd name="connsiteX8" fmla="*/ 372945 w 1980294"/>
                <a:gd name="connsiteY8" fmla="*/ 4881103 h 5151107"/>
                <a:gd name="connsiteX9" fmla="*/ 0 w 1980294"/>
                <a:gd name="connsiteY9" fmla="*/ 5151107 h 5151107"/>
                <a:gd name="connsiteX0" fmla="*/ 51468 w 1980294"/>
                <a:gd name="connsiteY0" fmla="*/ 0 h 4877773"/>
                <a:gd name="connsiteX1" fmla="*/ 419784 w 1980294"/>
                <a:gd name="connsiteY1" fmla="*/ 217204 h 4877773"/>
                <a:gd name="connsiteX2" fmla="*/ 515790 w 1980294"/>
                <a:gd name="connsiteY2" fmla="*/ 464365 h 4877773"/>
                <a:gd name="connsiteX3" fmla="*/ 1658817 w 1980294"/>
                <a:gd name="connsiteY3" fmla="*/ 464365 h 4877773"/>
                <a:gd name="connsiteX4" fmla="*/ 1886136 w 1980294"/>
                <a:gd name="connsiteY4" fmla="*/ 558524 h 4877773"/>
                <a:gd name="connsiteX5" fmla="*/ 1980294 w 1980294"/>
                <a:gd name="connsiteY5" fmla="*/ 785843 h 4877773"/>
                <a:gd name="connsiteX6" fmla="*/ 1980294 w 1980294"/>
                <a:gd name="connsiteY6" fmla="*/ 4286292 h 4877773"/>
                <a:gd name="connsiteX7" fmla="*/ 1886136 w 1980294"/>
                <a:gd name="connsiteY7" fmla="*/ 4513611 h 4877773"/>
                <a:gd name="connsiteX8" fmla="*/ 1658817 w 1980294"/>
                <a:gd name="connsiteY8" fmla="*/ 4607769 h 4877773"/>
                <a:gd name="connsiteX9" fmla="*/ 372945 w 1980294"/>
                <a:gd name="connsiteY9" fmla="*/ 4607769 h 4877773"/>
                <a:gd name="connsiteX10" fmla="*/ 0 w 1980294"/>
                <a:gd name="connsiteY10" fmla="*/ 4877773 h 4877773"/>
                <a:gd name="connsiteX0" fmla="*/ 419784 w 1980294"/>
                <a:gd name="connsiteY0" fmla="*/ 0 h 4660569"/>
                <a:gd name="connsiteX1" fmla="*/ 515790 w 1980294"/>
                <a:gd name="connsiteY1" fmla="*/ 247161 h 4660569"/>
                <a:gd name="connsiteX2" fmla="*/ 1658817 w 1980294"/>
                <a:gd name="connsiteY2" fmla="*/ 247161 h 4660569"/>
                <a:gd name="connsiteX3" fmla="*/ 1886136 w 1980294"/>
                <a:gd name="connsiteY3" fmla="*/ 341320 h 4660569"/>
                <a:gd name="connsiteX4" fmla="*/ 1980294 w 1980294"/>
                <a:gd name="connsiteY4" fmla="*/ 568639 h 4660569"/>
                <a:gd name="connsiteX5" fmla="*/ 1980294 w 1980294"/>
                <a:gd name="connsiteY5" fmla="*/ 4069088 h 4660569"/>
                <a:gd name="connsiteX6" fmla="*/ 1886136 w 1980294"/>
                <a:gd name="connsiteY6" fmla="*/ 4296407 h 4660569"/>
                <a:gd name="connsiteX7" fmla="*/ 1658817 w 1980294"/>
                <a:gd name="connsiteY7" fmla="*/ 4390565 h 4660569"/>
                <a:gd name="connsiteX8" fmla="*/ 372945 w 1980294"/>
                <a:gd name="connsiteY8" fmla="*/ 4390565 h 4660569"/>
                <a:gd name="connsiteX9" fmla="*/ 0 w 1980294"/>
                <a:gd name="connsiteY9" fmla="*/ 4660569 h 4660569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4803493"/>
                <a:gd name="connsiteX1" fmla="*/ 515790 w 1980294"/>
                <a:gd name="connsiteY1" fmla="*/ 390085 h 4803493"/>
                <a:gd name="connsiteX2" fmla="*/ 1658817 w 1980294"/>
                <a:gd name="connsiteY2" fmla="*/ 390085 h 4803493"/>
                <a:gd name="connsiteX3" fmla="*/ 1886136 w 1980294"/>
                <a:gd name="connsiteY3" fmla="*/ 484244 h 4803493"/>
                <a:gd name="connsiteX4" fmla="*/ 1980294 w 1980294"/>
                <a:gd name="connsiteY4" fmla="*/ 711563 h 4803493"/>
                <a:gd name="connsiteX5" fmla="*/ 1980294 w 1980294"/>
                <a:gd name="connsiteY5" fmla="*/ 4212012 h 4803493"/>
                <a:gd name="connsiteX6" fmla="*/ 1886136 w 1980294"/>
                <a:gd name="connsiteY6" fmla="*/ 4439331 h 4803493"/>
                <a:gd name="connsiteX7" fmla="*/ 1658817 w 1980294"/>
                <a:gd name="connsiteY7" fmla="*/ 4533489 h 4803493"/>
                <a:gd name="connsiteX8" fmla="*/ 372945 w 1980294"/>
                <a:gd name="connsiteY8" fmla="*/ 4533489 h 4803493"/>
                <a:gd name="connsiteX9" fmla="*/ 0 w 1980294"/>
                <a:gd name="connsiteY9" fmla="*/ 4803493 h 4803493"/>
                <a:gd name="connsiteX0" fmla="*/ 134000 w 1980294"/>
                <a:gd name="connsiteY0" fmla="*/ 0 h 4803493"/>
                <a:gd name="connsiteX1" fmla="*/ 173288 w 1980294"/>
                <a:gd name="connsiteY1" fmla="*/ 315221 h 4803493"/>
                <a:gd name="connsiteX2" fmla="*/ 515790 w 1980294"/>
                <a:gd name="connsiteY2" fmla="*/ 390085 h 4803493"/>
                <a:gd name="connsiteX3" fmla="*/ 1658817 w 1980294"/>
                <a:gd name="connsiteY3" fmla="*/ 390085 h 4803493"/>
                <a:gd name="connsiteX4" fmla="*/ 1886136 w 1980294"/>
                <a:gd name="connsiteY4" fmla="*/ 484244 h 4803493"/>
                <a:gd name="connsiteX5" fmla="*/ 1980294 w 1980294"/>
                <a:gd name="connsiteY5" fmla="*/ 711563 h 4803493"/>
                <a:gd name="connsiteX6" fmla="*/ 1980294 w 1980294"/>
                <a:gd name="connsiteY6" fmla="*/ 4212012 h 4803493"/>
                <a:gd name="connsiteX7" fmla="*/ 1886136 w 1980294"/>
                <a:gd name="connsiteY7" fmla="*/ 4439331 h 4803493"/>
                <a:gd name="connsiteX8" fmla="*/ 1658817 w 1980294"/>
                <a:gd name="connsiteY8" fmla="*/ 4533489 h 4803493"/>
                <a:gd name="connsiteX9" fmla="*/ 372945 w 1980294"/>
                <a:gd name="connsiteY9" fmla="*/ 4533489 h 4803493"/>
                <a:gd name="connsiteX10" fmla="*/ 0 w 1980294"/>
                <a:gd name="connsiteY10" fmla="*/ 4803493 h 4803493"/>
                <a:gd name="connsiteX0" fmla="*/ 134000 w 1980294"/>
                <a:gd name="connsiteY0" fmla="*/ 1223396 h 6026889"/>
                <a:gd name="connsiteX1" fmla="*/ 160912 w 1980294"/>
                <a:gd name="connsiteY1" fmla="*/ 52537 h 6026889"/>
                <a:gd name="connsiteX2" fmla="*/ 173288 w 1980294"/>
                <a:gd name="connsiteY2" fmla="*/ 1538617 h 6026889"/>
                <a:gd name="connsiteX3" fmla="*/ 515790 w 1980294"/>
                <a:gd name="connsiteY3" fmla="*/ 1613481 h 6026889"/>
                <a:gd name="connsiteX4" fmla="*/ 1658817 w 1980294"/>
                <a:gd name="connsiteY4" fmla="*/ 1613481 h 6026889"/>
                <a:gd name="connsiteX5" fmla="*/ 1886136 w 1980294"/>
                <a:gd name="connsiteY5" fmla="*/ 1707640 h 6026889"/>
                <a:gd name="connsiteX6" fmla="*/ 1980294 w 1980294"/>
                <a:gd name="connsiteY6" fmla="*/ 1934959 h 6026889"/>
                <a:gd name="connsiteX7" fmla="*/ 1980294 w 1980294"/>
                <a:gd name="connsiteY7" fmla="*/ 5435408 h 6026889"/>
                <a:gd name="connsiteX8" fmla="*/ 1886136 w 1980294"/>
                <a:gd name="connsiteY8" fmla="*/ 5662727 h 6026889"/>
                <a:gd name="connsiteX9" fmla="*/ 1658817 w 1980294"/>
                <a:gd name="connsiteY9" fmla="*/ 5756885 h 6026889"/>
                <a:gd name="connsiteX10" fmla="*/ 372945 w 1980294"/>
                <a:gd name="connsiteY10" fmla="*/ 5756885 h 6026889"/>
                <a:gd name="connsiteX11" fmla="*/ 0 w 1980294"/>
                <a:gd name="connsiteY11" fmla="*/ 6026889 h 6026889"/>
                <a:gd name="connsiteX0" fmla="*/ 134000 w 1980294"/>
                <a:gd name="connsiteY0" fmla="*/ 1185865 h 5989358"/>
                <a:gd name="connsiteX1" fmla="*/ 160912 w 1980294"/>
                <a:gd name="connsiteY1" fmla="*/ 15006 h 5989358"/>
                <a:gd name="connsiteX2" fmla="*/ 173288 w 1980294"/>
                <a:gd name="connsiteY2" fmla="*/ 1275897 h 5989358"/>
                <a:gd name="connsiteX3" fmla="*/ 515790 w 1980294"/>
                <a:gd name="connsiteY3" fmla="*/ 1575950 h 5989358"/>
                <a:gd name="connsiteX4" fmla="*/ 1658817 w 1980294"/>
                <a:gd name="connsiteY4" fmla="*/ 1575950 h 5989358"/>
                <a:gd name="connsiteX5" fmla="*/ 1886136 w 1980294"/>
                <a:gd name="connsiteY5" fmla="*/ 1670109 h 5989358"/>
                <a:gd name="connsiteX6" fmla="*/ 1980294 w 1980294"/>
                <a:gd name="connsiteY6" fmla="*/ 1897428 h 5989358"/>
                <a:gd name="connsiteX7" fmla="*/ 1980294 w 1980294"/>
                <a:gd name="connsiteY7" fmla="*/ 5397877 h 5989358"/>
                <a:gd name="connsiteX8" fmla="*/ 1886136 w 1980294"/>
                <a:gd name="connsiteY8" fmla="*/ 5625196 h 5989358"/>
                <a:gd name="connsiteX9" fmla="*/ 1658817 w 1980294"/>
                <a:gd name="connsiteY9" fmla="*/ 5719354 h 5989358"/>
                <a:gd name="connsiteX10" fmla="*/ 372945 w 1980294"/>
                <a:gd name="connsiteY10" fmla="*/ 5719354 h 5989358"/>
                <a:gd name="connsiteX11" fmla="*/ 0 w 1980294"/>
                <a:gd name="connsiteY11" fmla="*/ 5989358 h 5989358"/>
                <a:gd name="connsiteX0" fmla="*/ 134000 w 1980294"/>
                <a:gd name="connsiteY0" fmla="*/ 1185864 h 5989357"/>
                <a:gd name="connsiteX1" fmla="*/ 160912 w 1980294"/>
                <a:gd name="connsiteY1" fmla="*/ 15005 h 5989357"/>
                <a:gd name="connsiteX2" fmla="*/ 482682 w 1980294"/>
                <a:gd name="connsiteY2" fmla="*/ 1275897 h 5989357"/>
                <a:gd name="connsiteX3" fmla="*/ 515790 w 1980294"/>
                <a:gd name="connsiteY3" fmla="*/ 1575949 h 5989357"/>
                <a:gd name="connsiteX4" fmla="*/ 1658817 w 1980294"/>
                <a:gd name="connsiteY4" fmla="*/ 1575949 h 5989357"/>
                <a:gd name="connsiteX5" fmla="*/ 1886136 w 1980294"/>
                <a:gd name="connsiteY5" fmla="*/ 1670108 h 5989357"/>
                <a:gd name="connsiteX6" fmla="*/ 1980294 w 1980294"/>
                <a:gd name="connsiteY6" fmla="*/ 1897427 h 5989357"/>
                <a:gd name="connsiteX7" fmla="*/ 1980294 w 1980294"/>
                <a:gd name="connsiteY7" fmla="*/ 5397876 h 5989357"/>
                <a:gd name="connsiteX8" fmla="*/ 1886136 w 1980294"/>
                <a:gd name="connsiteY8" fmla="*/ 5625195 h 5989357"/>
                <a:gd name="connsiteX9" fmla="*/ 1658817 w 1980294"/>
                <a:gd name="connsiteY9" fmla="*/ 5719353 h 5989357"/>
                <a:gd name="connsiteX10" fmla="*/ 372945 w 1980294"/>
                <a:gd name="connsiteY10" fmla="*/ 5719353 h 5989357"/>
                <a:gd name="connsiteX11" fmla="*/ 0 w 1980294"/>
                <a:gd name="connsiteY11" fmla="*/ 5989357 h 5989357"/>
                <a:gd name="connsiteX0" fmla="*/ 160912 w 1980294"/>
                <a:gd name="connsiteY0" fmla="*/ 0 h 5974352"/>
                <a:gd name="connsiteX1" fmla="*/ 482682 w 1980294"/>
                <a:gd name="connsiteY1" fmla="*/ 1260892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117526 h 6617285"/>
                <a:gd name="connsiteX1" fmla="*/ 173288 w 1980294"/>
                <a:gd name="connsiteY1" fmla="*/ 297717 h 6617285"/>
                <a:gd name="connsiteX2" fmla="*/ 235118 w 1980294"/>
                <a:gd name="connsiteY2" fmla="*/ 1903826 h 6617285"/>
                <a:gd name="connsiteX3" fmla="*/ 515790 w 1980294"/>
                <a:gd name="connsiteY3" fmla="*/ 2203877 h 6617285"/>
                <a:gd name="connsiteX4" fmla="*/ 1658817 w 1980294"/>
                <a:gd name="connsiteY4" fmla="*/ 2203877 h 6617285"/>
                <a:gd name="connsiteX5" fmla="*/ 1886136 w 1980294"/>
                <a:gd name="connsiteY5" fmla="*/ 2298036 h 6617285"/>
                <a:gd name="connsiteX6" fmla="*/ 1980294 w 1980294"/>
                <a:gd name="connsiteY6" fmla="*/ 2525355 h 6617285"/>
                <a:gd name="connsiteX7" fmla="*/ 1980294 w 1980294"/>
                <a:gd name="connsiteY7" fmla="*/ 6025804 h 6617285"/>
                <a:gd name="connsiteX8" fmla="*/ 1886136 w 1980294"/>
                <a:gd name="connsiteY8" fmla="*/ 6253123 h 6617285"/>
                <a:gd name="connsiteX9" fmla="*/ 1658817 w 1980294"/>
                <a:gd name="connsiteY9" fmla="*/ 6347281 h 6617285"/>
                <a:gd name="connsiteX10" fmla="*/ 372945 w 1980294"/>
                <a:gd name="connsiteY10" fmla="*/ 6347281 h 6617285"/>
                <a:gd name="connsiteX11" fmla="*/ 0 w 1980294"/>
                <a:gd name="connsiteY11" fmla="*/ 6617285 h 6617285"/>
                <a:gd name="connsiteX0" fmla="*/ 160912 w 1980294"/>
                <a:gd name="connsiteY0" fmla="*/ 0 h 6724948"/>
                <a:gd name="connsiteX1" fmla="*/ 173288 w 1980294"/>
                <a:gd name="connsiteY1" fmla="*/ 405380 h 6724948"/>
                <a:gd name="connsiteX2" fmla="*/ 235118 w 1980294"/>
                <a:gd name="connsiteY2" fmla="*/ 2011489 h 6724948"/>
                <a:gd name="connsiteX3" fmla="*/ 515790 w 1980294"/>
                <a:gd name="connsiteY3" fmla="*/ 2311540 h 6724948"/>
                <a:gd name="connsiteX4" fmla="*/ 1658817 w 1980294"/>
                <a:gd name="connsiteY4" fmla="*/ 2311540 h 6724948"/>
                <a:gd name="connsiteX5" fmla="*/ 1886136 w 1980294"/>
                <a:gd name="connsiteY5" fmla="*/ 2405699 h 6724948"/>
                <a:gd name="connsiteX6" fmla="*/ 1980294 w 1980294"/>
                <a:gd name="connsiteY6" fmla="*/ 2633018 h 6724948"/>
                <a:gd name="connsiteX7" fmla="*/ 1980294 w 1980294"/>
                <a:gd name="connsiteY7" fmla="*/ 6133467 h 6724948"/>
                <a:gd name="connsiteX8" fmla="*/ 1886136 w 1980294"/>
                <a:gd name="connsiteY8" fmla="*/ 6360786 h 6724948"/>
                <a:gd name="connsiteX9" fmla="*/ 1658817 w 1980294"/>
                <a:gd name="connsiteY9" fmla="*/ 6454944 h 6724948"/>
                <a:gd name="connsiteX10" fmla="*/ 372945 w 1980294"/>
                <a:gd name="connsiteY10" fmla="*/ 6454944 h 6724948"/>
                <a:gd name="connsiteX11" fmla="*/ 0 w 1980294"/>
                <a:gd name="connsiteY11" fmla="*/ 6724948 h 6724948"/>
                <a:gd name="connsiteX0" fmla="*/ 160912 w 1980294"/>
                <a:gd name="connsiteY0" fmla="*/ 0 h 6724948"/>
                <a:gd name="connsiteX1" fmla="*/ 165037 w 1980294"/>
                <a:gd name="connsiteY1" fmla="*/ 165208 h 6724948"/>
                <a:gd name="connsiteX2" fmla="*/ 173288 w 1980294"/>
                <a:gd name="connsiteY2" fmla="*/ 405380 h 6724948"/>
                <a:gd name="connsiteX3" fmla="*/ 235118 w 1980294"/>
                <a:gd name="connsiteY3" fmla="*/ 2011489 h 6724948"/>
                <a:gd name="connsiteX4" fmla="*/ 515790 w 1980294"/>
                <a:gd name="connsiteY4" fmla="*/ 2311540 h 6724948"/>
                <a:gd name="connsiteX5" fmla="*/ 1658817 w 1980294"/>
                <a:gd name="connsiteY5" fmla="*/ 2311540 h 6724948"/>
                <a:gd name="connsiteX6" fmla="*/ 1886136 w 1980294"/>
                <a:gd name="connsiteY6" fmla="*/ 2405699 h 6724948"/>
                <a:gd name="connsiteX7" fmla="*/ 1980294 w 1980294"/>
                <a:gd name="connsiteY7" fmla="*/ 2633018 h 6724948"/>
                <a:gd name="connsiteX8" fmla="*/ 1980294 w 1980294"/>
                <a:gd name="connsiteY8" fmla="*/ 6133467 h 6724948"/>
                <a:gd name="connsiteX9" fmla="*/ 1886136 w 1980294"/>
                <a:gd name="connsiteY9" fmla="*/ 6360786 h 6724948"/>
                <a:gd name="connsiteX10" fmla="*/ 1658817 w 1980294"/>
                <a:gd name="connsiteY10" fmla="*/ 6454944 h 6724948"/>
                <a:gd name="connsiteX11" fmla="*/ 372945 w 1980294"/>
                <a:gd name="connsiteY11" fmla="*/ 6454944 h 6724948"/>
                <a:gd name="connsiteX12" fmla="*/ 0 w 1980294"/>
                <a:gd name="connsiteY12" fmla="*/ 6724948 h 6724948"/>
                <a:gd name="connsiteX0" fmla="*/ 0 w 4294777"/>
                <a:gd name="connsiteY0" fmla="*/ 127472 h 6627281"/>
                <a:gd name="connsiteX1" fmla="*/ 2479520 w 4294777"/>
                <a:gd name="connsiteY1" fmla="*/ 67541 h 6627281"/>
                <a:gd name="connsiteX2" fmla="*/ 2487771 w 4294777"/>
                <a:gd name="connsiteY2" fmla="*/ 307713 h 6627281"/>
                <a:gd name="connsiteX3" fmla="*/ 2549601 w 4294777"/>
                <a:gd name="connsiteY3" fmla="*/ 1913822 h 6627281"/>
                <a:gd name="connsiteX4" fmla="*/ 2830273 w 4294777"/>
                <a:gd name="connsiteY4" fmla="*/ 2213873 h 6627281"/>
                <a:gd name="connsiteX5" fmla="*/ 3973300 w 4294777"/>
                <a:gd name="connsiteY5" fmla="*/ 2213873 h 6627281"/>
                <a:gd name="connsiteX6" fmla="*/ 4200619 w 4294777"/>
                <a:gd name="connsiteY6" fmla="*/ 2308032 h 6627281"/>
                <a:gd name="connsiteX7" fmla="*/ 4294777 w 4294777"/>
                <a:gd name="connsiteY7" fmla="*/ 2535351 h 6627281"/>
                <a:gd name="connsiteX8" fmla="*/ 4294777 w 4294777"/>
                <a:gd name="connsiteY8" fmla="*/ 6035800 h 6627281"/>
                <a:gd name="connsiteX9" fmla="*/ 4200619 w 4294777"/>
                <a:gd name="connsiteY9" fmla="*/ 6263119 h 6627281"/>
                <a:gd name="connsiteX10" fmla="*/ 3973300 w 4294777"/>
                <a:gd name="connsiteY10" fmla="*/ 6357277 h 6627281"/>
                <a:gd name="connsiteX11" fmla="*/ 2687428 w 4294777"/>
                <a:gd name="connsiteY11" fmla="*/ 6357277 h 6627281"/>
                <a:gd name="connsiteX12" fmla="*/ 2314483 w 4294777"/>
                <a:gd name="connsiteY12" fmla="*/ 6627281 h 6627281"/>
                <a:gd name="connsiteX0" fmla="*/ 334822 w 4629599"/>
                <a:gd name="connsiteY0" fmla="*/ 127472 h 6627281"/>
                <a:gd name="connsiteX1" fmla="*/ 413253 w 4629599"/>
                <a:gd name="connsiteY1" fmla="*/ 127583 h 6627281"/>
                <a:gd name="connsiteX2" fmla="*/ 2814342 w 4629599"/>
                <a:gd name="connsiteY2" fmla="*/ 67541 h 6627281"/>
                <a:gd name="connsiteX3" fmla="*/ 2822593 w 4629599"/>
                <a:gd name="connsiteY3" fmla="*/ 307713 h 6627281"/>
                <a:gd name="connsiteX4" fmla="*/ 2884423 w 4629599"/>
                <a:gd name="connsiteY4" fmla="*/ 1913822 h 6627281"/>
                <a:gd name="connsiteX5" fmla="*/ 3165095 w 4629599"/>
                <a:gd name="connsiteY5" fmla="*/ 2213873 h 6627281"/>
                <a:gd name="connsiteX6" fmla="*/ 4308122 w 4629599"/>
                <a:gd name="connsiteY6" fmla="*/ 2213873 h 6627281"/>
                <a:gd name="connsiteX7" fmla="*/ 4535441 w 4629599"/>
                <a:gd name="connsiteY7" fmla="*/ 2308032 h 6627281"/>
                <a:gd name="connsiteX8" fmla="*/ 4629599 w 4629599"/>
                <a:gd name="connsiteY8" fmla="*/ 2535351 h 6627281"/>
                <a:gd name="connsiteX9" fmla="*/ 4629599 w 4629599"/>
                <a:gd name="connsiteY9" fmla="*/ 6035800 h 6627281"/>
                <a:gd name="connsiteX10" fmla="*/ 4535441 w 4629599"/>
                <a:gd name="connsiteY10" fmla="*/ 6263119 h 6627281"/>
                <a:gd name="connsiteX11" fmla="*/ 4308122 w 4629599"/>
                <a:gd name="connsiteY11" fmla="*/ 6357277 h 6627281"/>
                <a:gd name="connsiteX12" fmla="*/ 3022250 w 4629599"/>
                <a:gd name="connsiteY12" fmla="*/ 6357277 h 6627281"/>
                <a:gd name="connsiteX13" fmla="*/ 2649305 w 4629599"/>
                <a:gd name="connsiteY13" fmla="*/ 6627281 h 6627281"/>
                <a:gd name="connsiteX0" fmla="*/ 180089 w 4660546"/>
                <a:gd name="connsiteY0" fmla="*/ 5613925 h 7310265"/>
                <a:gd name="connsiteX1" fmla="*/ 444200 w 4660546"/>
                <a:gd name="connsiteY1" fmla="*/ 810567 h 7310265"/>
                <a:gd name="connsiteX2" fmla="*/ 2845289 w 4660546"/>
                <a:gd name="connsiteY2" fmla="*/ 750525 h 7310265"/>
                <a:gd name="connsiteX3" fmla="*/ 2853540 w 4660546"/>
                <a:gd name="connsiteY3" fmla="*/ 990697 h 7310265"/>
                <a:gd name="connsiteX4" fmla="*/ 2915370 w 4660546"/>
                <a:gd name="connsiteY4" fmla="*/ 2596806 h 7310265"/>
                <a:gd name="connsiteX5" fmla="*/ 3196042 w 4660546"/>
                <a:gd name="connsiteY5" fmla="*/ 2896857 h 7310265"/>
                <a:gd name="connsiteX6" fmla="*/ 4339069 w 4660546"/>
                <a:gd name="connsiteY6" fmla="*/ 2896857 h 7310265"/>
                <a:gd name="connsiteX7" fmla="*/ 4566388 w 4660546"/>
                <a:gd name="connsiteY7" fmla="*/ 2991016 h 7310265"/>
                <a:gd name="connsiteX8" fmla="*/ 4660546 w 4660546"/>
                <a:gd name="connsiteY8" fmla="*/ 3218335 h 7310265"/>
                <a:gd name="connsiteX9" fmla="*/ 4660546 w 4660546"/>
                <a:gd name="connsiteY9" fmla="*/ 6718784 h 7310265"/>
                <a:gd name="connsiteX10" fmla="*/ 4566388 w 4660546"/>
                <a:gd name="connsiteY10" fmla="*/ 6946103 h 7310265"/>
                <a:gd name="connsiteX11" fmla="*/ 4339069 w 4660546"/>
                <a:gd name="connsiteY11" fmla="*/ 7040261 h 7310265"/>
                <a:gd name="connsiteX12" fmla="*/ 3053197 w 4660546"/>
                <a:gd name="connsiteY12" fmla="*/ 7040261 h 7310265"/>
                <a:gd name="connsiteX13" fmla="*/ 2680252 w 4660546"/>
                <a:gd name="connsiteY13" fmla="*/ 7310265 h 7310265"/>
                <a:gd name="connsiteX0" fmla="*/ 180089 w 4660546"/>
                <a:gd name="connsiteY0" fmla="*/ 7978115 h 7978133"/>
                <a:gd name="connsiteX1" fmla="*/ 444200 w 4660546"/>
                <a:gd name="connsiteY1" fmla="*/ 1148308 h 7978133"/>
                <a:gd name="connsiteX2" fmla="*/ 2845289 w 4660546"/>
                <a:gd name="connsiteY2" fmla="*/ 1088266 h 7978133"/>
                <a:gd name="connsiteX3" fmla="*/ 2853540 w 4660546"/>
                <a:gd name="connsiteY3" fmla="*/ 1328438 h 7978133"/>
                <a:gd name="connsiteX4" fmla="*/ 2915370 w 4660546"/>
                <a:gd name="connsiteY4" fmla="*/ 2934547 h 7978133"/>
                <a:gd name="connsiteX5" fmla="*/ 3196042 w 4660546"/>
                <a:gd name="connsiteY5" fmla="*/ 3234598 h 7978133"/>
                <a:gd name="connsiteX6" fmla="*/ 4339069 w 4660546"/>
                <a:gd name="connsiteY6" fmla="*/ 3234598 h 7978133"/>
                <a:gd name="connsiteX7" fmla="*/ 4566388 w 4660546"/>
                <a:gd name="connsiteY7" fmla="*/ 3328757 h 7978133"/>
                <a:gd name="connsiteX8" fmla="*/ 4660546 w 4660546"/>
                <a:gd name="connsiteY8" fmla="*/ 3556076 h 7978133"/>
                <a:gd name="connsiteX9" fmla="*/ 4660546 w 4660546"/>
                <a:gd name="connsiteY9" fmla="*/ 7056525 h 7978133"/>
                <a:gd name="connsiteX10" fmla="*/ 4566388 w 4660546"/>
                <a:gd name="connsiteY10" fmla="*/ 7283844 h 7978133"/>
                <a:gd name="connsiteX11" fmla="*/ 4339069 w 4660546"/>
                <a:gd name="connsiteY11" fmla="*/ 7378002 h 7978133"/>
                <a:gd name="connsiteX12" fmla="*/ 3053197 w 4660546"/>
                <a:gd name="connsiteY12" fmla="*/ 7378002 h 7978133"/>
                <a:gd name="connsiteX13" fmla="*/ 2680252 w 4660546"/>
                <a:gd name="connsiteY13" fmla="*/ 7648006 h 7978133"/>
                <a:gd name="connsiteX0" fmla="*/ 178701 w 4659158"/>
                <a:gd name="connsiteY0" fmla="*/ 7922260 h 8725432"/>
                <a:gd name="connsiteX1" fmla="*/ 187027 w 4659158"/>
                <a:gd name="connsiteY1" fmla="*/ 7587132 h 8725432"/>
                <a:gd name="connsiteX2" fmla="*/ 442812 w 4659158"/>
                <a:gd name="connsiteY2" fmla="*/ 1092453 h 8725432"/>
                <a:gd name="connsiteX3" fmla="*/ 2843901 w 4659158"/>
                <a:gd name="connsiteY3" fmla="*/ 1032411 h 8725432"/>
                <a:gd name="connsiteX4" fmla="*/ 2852152 w 4659158"/>
                <a:gd name="connsiteY4" fmla="*/ 1272583 h 8725432"/>
                <a:gd name="connsiteX5" fmla="*/ 2913982 w 4659158"/>
                <a:gd name="connsiteY5" fmla="*/ 2878692 h 8725432"/>
                <a:gd name="connsiteX6" fmla="*/ 3194654 w 4659158"/>
                <a:gd name="connsiteY6" fmla="*/ 3178743 h 8725432"/>
                <a:gd name="connsiteX7" fmla="*/ 4337681 w 4659158"/>
                <a:gd name="connsiteY7" fmla="*/ 3178743 h 8725432"/>
                <a:gd name="connsiteX8" fmla="*/ 4565000 w 4659158"/>
                <a:gd name="connsiteY8" fmla="*/ 3272902 h 8725432"/>
                <a:gd name="connsiteX9" fmla="*/ 4659158 w 4659158"/>
                <a:gd name="connsiteY9" fmla="*/ 3500221 h 8725432"/>
                <a:gd name="connsiteX10" fmla="*/ 4659158 w 4659158"/>
                <a:gd name="connsiteY10" fmla="*/ 7000670 h 8725432"/>
                <a:gd name="connsiteX11" fmla="*/ 4565000 w 4659158"/>
                <a:gd name="connsiteY11" fmla="*/ 7227989 h 8725432"/>
                <a:gd name="connsiteX12" fmla="*/ 4337681 w 4659158"/>
                <a:gd name="connsiteY12" fmla="*/ 7322147 h 8725432"/>
                <a:gd name="connsiteX13" fmla="*/ 3051809 w 4659158"/>
                <a:gd name="connsiteY13" fmla="*/ 7322147 h 8725432"/>
                <a:gd name="connsiteX14" fmla="*/ 2678864 w 4659158"/>
                <a:gd name="connsiteY14" fmla="*/ 7592151 h 8725432"/>
                <a:gd name="connsiteX0" fmla="*/ 310030 w 4790487"/>
                <a:gd name="connsiteY0" fmla="*/ 7922260 h 9519323"/>
                <a:gd name="connsiteX1" fmla="*/ 2484275 w 4790487"/>
                <a:gd name="connsiteY1" fmla="*/ 9463468 h 9519323"/>
                <a:gd name="connsiteX2" fmla="*/ 318356 w 4790487"/>
                <a:gd name="connsiteY2" fmla="*/ 7587132 h 9519323"/>
                <a:gd name="connsiteX3" fmla="*/ 574141 w 4790487"/>
                <a:gd name="connsiteY3" fmla="*/ 1092453 h 9519323"/>
                <a:gd name="connsiteX4" fmla="*/ 2975230 w 4790487"/>
                <a:gd name="connsiteY4" fmla="*/ 1032411 h 9519323"/>
                <a:gd name="connsiteX5" fmla="*/ 2983481 w 4790487"/>
                <a:gd name="connsiteY5" fmla="*/ 1272583 h 9519323"/>
                <a:gd name="connsiteX6" fmla="*/ 3045311 w 4790487"/>
                <a:gd name="connsiteY6" fmla="*/ 2878692 h 9519323"/>
                <a:gd name="connsiteX7" fmla="*/ 3325983 w 4790487"/>
                <a:gd name="connsiteY7" fmla="*/ 3178743 h 9519323"/>
                <a:gd name="connsiteX8" fmla="*/ 4469010 w 4790487"/>
                <a:gd name="connsiteY8" fmla="*/ 3178743 h 9519323"/>
                <a:gd name="connsiteX9" fmla="*/ 4696329 w 4790487"/>
                <a:gd name="connsiteY9" fmla="*/ 3272902 h 9519323"/>
                <a:gd name="connsiteX10" fmla="*/ 4790487 w 4790487"/>
                <a:gd name="connsiteY10" fmla="*/ 3500221 h 9519323"/>
                <a:gd name="connsiteX11" fmla="*/ 4790487 w 4790487"/>
                <a:gd name="connsiteY11" fmla="*/ 7000670 h 9519323"/>
                <a:gd name="connsiteX12" fmla="*/ 4696329 w 4790487"/>
                <a:gd name="connsiteY12" fmla="*/ 7227989 h 9519323"/>
                <a:gd name="connsiteX13" fmla="*/ 4469010 w 4790487"/>
                <a:gd name="connsiteY13" fmla="*/ 7322147 h 9519323"/>
                <a:gd name="connsiteX14" fmla="*/ 3183138 w 4790487"/>
                <a:gd name="connsiteY14" fmla="*/ 7322147 h 9519323"/>
                <a:gd name="connsiteX15" fmla="*/ 2810193 w 4790487"/>
                <a:gd name="connsiteY15" fmla="*/ 7592151 h 9519323"/>
                <a:gd name="connsiteX0" fmla="*/ 2971021 w 4790487"/>
                <a:gd name="connsiteY0" fmla="*/ 9273217 h 9744481"/>
                <a:gd name="connsiteX1" fmla="*/ 2484275 w 4790487"/>
                <a:gd name="connsiteY1" fmla="*/ 9463468 h 9744481"/>
                <a:gd name="connsiteX2" fmla="*/ 318356 w 4790487"/>
                <a:gd name="connsiteY2" fmla="*/ 7587132 h 9744481"/>
                <a:gd name="connsiteX3" fmla="*/ 574141 w 4790487"/>
                <a:gd name="connsiteY3" fmla="*/ 1092453 h 9744481"/>
                <a:gd name="connsiteX4" fmla="*/ 2975230 w 4790487"/>
                <a:gd name="connsiteY4" fmla="*/ 1032411 h 9744481"/>
                <a:gd name="connsiteX5" fmla="*/ 2983481 w 4790487"/>
                <a:gd name="connsiteY5" fmla="*/ 1272583 h 9744481"/>
                <a:gd name="connsiteX6" fmla="*/ 3045311 w 4790487"/>
                <a:gd name="connsiteY6" fmla="*/ 2878692 h 9744481"/>
                <a:gd name="connsiteX7" fmla="*/ 3325983 w 4790487"/>
                <a:gd name="connsiteY7" fmla="*/ 3178743 h 9744481"/>
                <a:gd name="connsiteX8" fmla="*/ 4469010 w 4790487"/>
                <a:gd name="connsiteY8" fmla="*/ 3178743 h 9744481"/>
                <a:gd name="connsiteX9" fmla="*/ 4696329 w 4790487"/>
                <a:gd name="connsiteY9" fmla="*/ 3272902 h 9744481"/>
                <a:gd name="connsiteX10" fmla="*/ 4790487 w 4790487"/>
                <a:gd name="connsiteY10" fmla="*/ 3500221 h 9744481"/>
                <a:gd name="connsiteX11" fmla="*/ 4790487 w 4790487"/>
                <a:gd name="connsiteY11" fmla="*/ 7000670 h 9744481"/>
                <a:gd name="connsiteX12" fmla="*/ 4696329 w 4790487"/>
                <a:gd name="connsiteY12" fmla="*/ 7227989 h 9744481"/>
                <a:gd name="connsiteX13" fmla="*/ 4469010 w 4790487"/>
                <a:gd name="connsiteY13" fmla="*/ 7322147 h 9744481"/>
                <a:gd name="connsiteX14" fmla="*/ 3183138 w 4790487"/>
                <a:gd name="connsiteY14" fmla="*/ 7322147 h 9744481"/>
                <a:gd name="connsiteX15" fmla="*/ 2810193 w 4790487"/>
                <a:gd name="connsiteY15" fmla="*/ 7592151 h 9744481"/>
                <a:gd name="connsiteX0" fmla="*/ 2971021 w 4790487"/>
                <a:gd name="connsiteY0" fmla="*/ 9435831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784605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3767955 w 5773101"/>
                <a:gd name="connsiteY0" fmla="*/ 7934689 h 10120599"/>
                <a:gd name="connsiteX1" fmla="*/ 3466889 w 5773101"/>
                <a:gd name="connsiteY1" fmla="*/ 9626082 h 10120599"/>
                <a:gd name="connsiteX2" fmla="*/ 1300970 w 5773101"/>
                <a:gd name="connsiteY2" fmla="*/ 8725430 h 10120599"/>
                <a:gd name="connsiteX3" fmla="*/ 442812 w 5773101"/>
                <a:gd name="connsiteY3" fmla="*/ 1255067 h 10120599"/>
                <a:gd name="connsiteX4" fmla="*/ 3957844 w 5773101"/>
                <a:gd name="connsiteY4" fmla="*/ 1195025 h 10120599"/>
                <a:gd name="connsiteX5" fmla="*/ 3966095 w 5773101"/>
                <a:gd name="connsiteY5" fmla="*/ 1435197 h 10120599"/>
                <a:gd name="connsiteX6" fmla="*/ 4027925 w 5773101"/>
                <a:gd name="connsiteY6" fmla="*/ 3041306 h 10120599"/>
                <a:gd name="connsiteX7" fmla="*/ 4308597 w 5773101"/>
                <a:gd name="connsiteY7" fmla="*/ 3341357 h 10120599"/>
                <a:gd name="connsiteX8" fmla="*/ 5451624 w 5773101"/>
                <a:gd name="connsiteY8" fmla="*/ 3341357 h 10120599"/>
                <a:gd name="connsiteX9" fmla="*/ 5678943 w 5773101"/>
                <a:gd name="connsiteY9" fmla="*/ 3435516 h 10120599"/>
                <a:gd name="connsiteX10" fmla="*/ 5773101 w 5773101"/>
                <a:gd name="connsiteY10" fmla="*/ 3662835 h 10120599"/>
                <a:gd name="connsiteX11" fmla="*/ 5773101 w 5773101"/>
                <a:gd name="connsiteY11" fmla="*/ 7163284 h 10120599"/>
                <a:gd name="connsiteX12" fmla="*/ 5678943 w 5773101"/>
                <a:gd name="connsiteY12" fmla="*/ 7390603 h 10120599"/>
                <a:gd name="connsiteX13" fmla="*/ 5451624 w 5773101"/>
                <a:gd name="connsiteY13" fmla="*/ 7484761 h 10120599"/>
                <a:gd name="connsiteX14" fmla="*/ 4165752 w 5773101"/>
                <a:gd name="connsiteY14" fmla="*/ 7484761 h 10120599"/>
                <a:gd name="connsiteX15" fmla="*/ 3767955 w 5773101"/>
                <a:gd name="connsiteY15" fmla="*/ 7934689 h 10120599"/>
                <a:gd name="connsiteX0" fmla="*/ 3961172 w 5966318"/>
                <a:gd name="connsiteY0" fmla="*/ 7997231 h 10558388"/>
                <a:gd name="connsiteX1" fmla="*/ 3660106 w 5966318"/>
                <a:gd name="connsiteY1" fmla="*/ 9688624 h 10558388"/>
                <a:gd name="connsiteX2" fmla="*/ 504013 w 5966318"/>
                <a:gd name="connsiteY2" fmla="*/ 9163220 h 10558388"/>
                <a:gd name="connsiteX3" fmla="*/ 636029 w 5966318"/>
                <a:gd name="connsiteY3" fmla="*/ 1317609 h 10558388"/>
                <a:gd name="connsiteX4" fmla="*/ 4151061 w 5966318"/>
                <a:gd name="connsiteY4" fmla="*/ 1257567 h 10558388"/>
                <a:gd name="connsiteX5" fmla="*/ 4159312 w 5966318"/>
                <a:gd name="connsiteY5" fmla="*/ 1497739 h 10558388"/>
                <a:gd name="connsiteX6" fmla="*/ 4221142 w 5966318"/>
                <a:gd name="connsiteY6" fmla="*/ 3103848 h 10558388"/>
                <a:gd name="connsiteX7" fmla="*/ 4501814 w 5966318"/>
                <a:gd name="connsiteY7" fmla="*/ 3403899 h 10558388"/>
                <a:gd name="connsiteX8" fmla="*/ 5644841 w 5966318"/>
                <a:gd name="connsiteY8" fmla="*/ 3403899 h 10558388"/>
                <a:gd name="connsiteX9" fmla="*/ 5872160 w 5966318"/>
                <a:gd name="connsiteY9" fmla="*/ 3498058 h 10558388"/>
                <a:gd name="connsiteX10" fmla="*/ 5966318 w 5966318"/>
                <a:gd name="connsiteY10" fmla="*/ 3725377 h 10558388"/>
                <a:gd name="connsiteX11" fmla="*/ 5966318 w 5966318"/>
                <a:gd name="connsiteY11" fmla="*/ 7225826 h 10558388"/>
                <a:gd name="connsiteX12" fmla="*/ 5872160 w 5966318"/>
                <a:gd name="connsiteY12" fmla="*/ 7453145 h 10558388"/>
                <a:gd name="connsiteX13" fmla="*/ 5644841 w 5966318"/>
                <a:gd name="connsiteY13" fmla="*/ 7547303 h 10558388"/>
                <a:gd name="connsiteX14" fmla="*/ 4358969 w 5966318"/>
                <a:gd name="connsiteY14" fmla="*/ 7547303 h 10558388"/>
                <a:gd name="connsiteX15" fmla="*/ 3961172 w 5966318"/>
                <a:gd name="connsiteY15" fmla="*/ 7997231 h 10558388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9882956"/>
                <a:gd name="connsiteX1" fmla="*/ 3446238 w 5938130"/>
                <a:gd name="connsiteY1" fmla="*/ 9688625 h 9882956"/>
                <a:gd name="connsiteX2" fmla="*/ 475825 w 5938130"/>
                <a:gd name="connsiteY2" fmla="*/ 9163220 h 9882956"/>
                <a:gd name="connsiteX3" fmla="*/ 607841 w 5938130"/>
                <a:gd name="connsiteY3" fmla="*/ 1317609 h 9882956"/>
                <a:gd name="connsiteX4" fmla="*/ 4122873 w 5938130"/>
                <a:gd name="connsiteY4" fmla="*/ 1257567 h 9882956"/>
                <a:gd name="connsiteX5" fmla="*/ 4131124 w 5938130"/>
                <a:gd name="connsiteY5" fmla="*/ 1497739 h 9882956"/>
                <a:gd name="connsiteX6" fmla="*/ 4192954 w 5938130"/>
                <a:gd name="connsiteY6" fmla="*/ 3103848 h 9882956"/>
                <a:gd name="connsiteX7" fmla="*/ 4473626 w 5938130"/>
                <a:gd name="connsiteY7" fmla="*/ 3403899 h 9882956"/>
                <a:gd name="connsiteX8" fmla="*/ 5616653 w 5938130"/>
                <a:gd name="connsiteY8" fmla="*/ 3403899 h 9882956"/>
                <a:gd name="connsiteX9" fmla="*/ 5843972 w 5938130"/>
                <a:gd name="connsiteY9" fmla="*/ 3498058 h 9882956"/>
                <a:gd name="connsiteX10" fmla="*/ 5938130 w 5938130"/>
                <a:gd name="connsiteY10" fmla="*/ 3725377 h 9882956"/>
                <a:gd name="connsiteX11" fmla="*/ 5938130 w 5938130"/>
                <a:gd name="connsiteY11" fmla="*/ 7225826 h 9882956"/>
                <a:gd name="connsiteX12" fmla="*/ 5843972 w 5938130"/>
                <a:gd name="connsiteY12" fmla="*/ 7453145 h 9882956"/>
                <a:gd name="connsiteX13" fmla="*/ 5616653 w 5938130"/>
                <a:gd name="connsiteY13" fmla="*/ 7547303 h 9882956"/>
                <a:gd name="connsiteX14" fmla="*/ 4330781 w 5938130"/>
                <a:gd name="connsiteY14" fmla="*/ 7547303 h 9882956"/>
                <a:gd name="connsiteX15" fmla="*/ 3932984 w 593813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3680293 w 5495550"/>
                <a:gd name="connsiteY4" fmla="*/ 1257567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2779835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743519 h 9629244"/>
                <a:gd name="connsiteX1" fmla="*/ 3003658 w 5495550"/>
                <a:gd name="connsiteY1" fmla="*/ 9434913 h 9629244"/>
                <a:gd name="connsiteX2" fmla="*/ 33245 w 5495550"/>
                <a:gd name="connsiteY2" fmla="*/ 8909508 h 9629244"/>
                <a:gd name="connsiteX3" fmla="*/ 165261 w 5495550"/>
                <a:gd name="connsiteY3" fmla="*/ 1063897 h 9629244"/>
                <a:gd name="connsiteX4" fmla="*/ 3688544 w 5495550"/>
                <a:gd name="connsiteY4" fmla="*/ 2526123 h 9629244"/>
                <a:gd name="connsiteX5" fmla="*/ 3750374 w 5495550"/>
                <a:gd name="connsiteY5" fmla="*/ 2850136 h 9629244"/>
                <a:gd name="connsiteX6" fmla="*/ 4031046 w 5495550"/>
                <a:gd name="connsiteY6" fmla="*/ 3150187 h 9629244"/>
                <a:gd name="connsiteX7" fmla="*/ 5174073 w 5495550"/>
                <a:gd name="connsiteY7" fmla="*/ 3150187 h 9629244"/>
                <a:gd name="connsiteX8" fmla="*/ 5401392 w 5495550"/>
                <a:gd name="connsiteY8" fmla="*/ 3244346 h 9629244"/>
                <a:gd name="connsiteX9" fmla="*/ 5495550 w 5495550"/>
                <a:gd name="connsiteY9" fmla="*/ 3471665 h 9629244"/>
                <a:gd name="connsiteX10" fmla="*/ 5495550 w 5495550"/>
                <a:gd name="connsiteY10" fmla="*/ 6972114 h 9629244"/>
                <a:gd name="connsiteX11" fmla="*/ 5401392 w 5495550"/>
                <a:gd name="connsiteY11" fmla="*/ 7199433 h 9629244"/>
                <a:gd name="connsiteX12" fmla="*/ 5174073 w 5495550"/>
                <a:gd name="connsiteY12" fmla="*/ 7293591 h 9629244"/>
                <a:gd name="connsiteX13" fmla="*/ 3888201 w 5495550"/>
                <a:gd name="connsiteY13" fmla="*/ 7293591 h 9629244"/>
                <a:gd name="connsiteX14" fmla="*/ 3490404 w 5495550"/>
                <a:gd name="connsiteY14" fmla="*/ 7743519 h 9629244"/>
                <a:gd name="connsiteX0" fmla="*/ 3490404 w 5495550"/>
                <a:gd name="connsiteY0" fmla="*/ 6679622 h 8565347"/>
                <a:gd name="connsiteX1" fmla="*/ 3003658 w 5495550"/>
                <a:gd name="connsiteY1" fmla="*/ 8371016 h 8565347"/>
                <a:gd name="connsiteX2" fmla="*/ 33245 w 5495550"/>
                <a:gd name="connsiteY2" fmla="*/ 7845611 h 8565347"/>
                <a:gd name="connsiteX3" fmla="*/ 165261 w 5495550"/>
                <a:gd name="connsiteY3" fmla="*/ 0 h 8565347"/>
                <a:gd name="connsiteX4" fmla="*/ 3688544 w 5495550"/>
                <a:gd name="connsiteY4" fmla="*/ 1462226 h 8565347"/>
                <a:gd name="connsiteX5" fmla="*/ 3750374 w 5495550"/>
                <a:gd name="connsiteY5" fmla="*/ 1786239 h 8565347"/>
                <a:gd name="connsiteX6" fmla="*/ 4031046 w 5495550"/>
                <a:gd name="connsiteY6" fmla="*/ 2086290 h 8565347"/>
                <a:gd name="connsiteX7" fmla="*/ 5174073 w 5495550"/>
                <a:gd name="connsiteY7" fmla="*/ 2086290 h 8565347"/>
                <a:gd name="connsiteX8" fmla="*/ 5401392 w 5495550"/>
                <a:gd name="connsiteY8" fmla="*/ 2180449 h 8565347"/>
                <a:gd name="connsiteX9" fmla="*/ 5495550 w 5495550"/>
                <a:gd name="connsiteY9" fmla="*/ 2407768 h 8565347"/>
                <a:gd name="connsiteX10" fmla="*/ 5495550 w 5495550"/>
                <a:gd name="connsiteY10" fmla="*/ 5908217 h 8565347"/>
                <a:gd name="connsiteX11" fmla="*/ 5401392 w 5495550"/>
                <a:gd name="connsiteY11" fmla="*/ 6135536 h 8565347"/>
                <a:gd name="connsiteX12" fmla="*/ 5174073 w 5495550"/>
                <a:gd name="connsiteY12" fmla="*/ 6229694 h 8565347"/>
                <a:gd name="connsiteX13" fmla="*/ 3888201 w 5495550"/>
                <a:gd name="connsiteY13" fmla="*/ 6229694 h 8565347"/>
                <a:gd name="connsiteX14" fmla="*/ 3490404 w 5495550"/>
                <a:gd name="connsiteY14" fmla="*/ 6679622 h 8565347"/>
                <a:gd name="connsiteX0" fmla="*/ 3490404 w 5495550"/>
                <a:gd name="connsiteY0" fmla="*/ 5515102 h 7400827"/>
                <a:gd name="connsiteX1" fmla="*/ 3003658 w 5495550"/>
                <a:gd name="connsiteY1" fmla="*/ 7206496 h 7400827"/>
                <a:gd name="connsiteX2" fmla="*/ 33245 w 5495550"/>
                <a:gd name="connsiteY2" fmla="*/ 6681091 h 7400827"/>
                <a:gd name="connsiteX3" fmla="*/ 668297 w 5495550"/>
                <a:gd name="connsiteY3" fmla="*/ 277839 h 7400827"/>
                <a:gd name="connsiteX4" fmla="*/ 3688544 w 5495550"/>
                <a:gd name="connsiteY4" fmla="*/ 297706 h 7400827"/>
                <a:gd name="connsiteX5" fmla="*/ 3750374 w 5495550"/>
                <a:gd name="connsiteY5" fmla="*/ 621719 h 7400827"/>
                <a:gd name="connsiteX6" fmla="*/ 4031046 w 5495550"/>
                <a:gd name="connsiteY6" fmla="*/ 921770 h 7400827"/>
                <a:gd name="connsiteX7" fmla="*/ 5174073 w 5495550"/>
                <a:gd name="connsiteY7" fmla="*/ 921770 h 7400827"/>
                <a:gd name="connsiteX8" fmla="*/ 5401392 w 5495550"/>
                <a:gd name="connsiteY8" fmla="*/ 1015929 h 7400827"/>
                <a:gd name="connsiteX9" fmla="*/ 5495550 w 5495550"/>
                <a:gd name="connsiteY9" fmla="*/ 1243248 h 7400827"/>
                <a:gd name="connsiteX10" fmla="*/ 5495550 w 5495550"/>
                <a:gd name="connsiteY10" fmla="*/ 4743697 h 7400827"/>
                <a:gd name="connsiteX11" fmla="*/ 5401392 w 5495550"/>
                <a:gd name="connsiteY11" fmla="*/ 4971016 h 7400827"/>
                <a:gd name="connsiteX12" fmla="*/ 5174073 w 5495550"/>
                <a:gd name="connsiteY12" fmla="*/ 5065174 h 7400827"/>
                <a:gd name="connsiteX13" fmla="*/ 3888201 w 5495550"/>
                <a:gd name="connsiteY13" fmla="*/ 5065174 h 7400827"/>
                <a:gd name="connsiteX14" fmla="*/ 3490404 w 5495550"/>
                <a:gd name="connsiteY14" fmla="*/ 5515102 h 7400827"/>
                <a:gd name="connsiteX0" fmla="*/ 2861602 w 4866748"/>
                <a:gd name="connsiteY0" fmla="*/ 5515102 h 7234756"/>
                <a:gd name="connsiteX1" fmla="*/ 2374856 w 4866748"/>
                <a:gd name="connsiteY1" fmla="*/ 7206496 h 7234756"/>
                <a:gd name="connsiteX2" fmla="*/ 33245 w 4866748"/>
                <a:gd name="connsiteY2" fmla="*/ 5345539 h 7234756"/>
                <a:gd name="connsiteX3" fmla="*/ 39495 w 4866748"/>
                <a:gd name="connsiteY3" fmla="*/ 277839 h 7234756"/>
                <a:gd name="connsiteX4" fmla="*/ 3059742 w 4866748"/>
                <a:gd name="connsiteY4" fmla="*/ 297706 h 7234756"/>
                <a:gd name="connsiteX5" fmla="*/ 3121572 w 4866748"/>
                <a:gd name="connsiteY5" fmla="*/ 621719 h 7234756"/>
                <a:gd name="connsiteX6" fmla="*/ 3402244 w 4866748"/>
                <a:gd name="connsiteY6" fmla="*/ 921770 h 7234756"/>
                <a:gd name="connsiteX7" fmla="*/ 4545271 w 4866748"/>
                <a:gd name="connsiteY7" fmla="*/ 921770 h 7234756"/>
                <a:gd name="connsiteX8" fmla="*/ 4772590 w 4866748"/>
                <a:gd name="connsiteY8" fmla="*/ 1015929 h 7234756"/>
                <a:gd name="connsiteX9" fmla="*/ 4866748 w 4866748"/>
                <a:gd name="connsiteY9" fmla="*/ 1243248 h 7234756"/>
                <a:gd name="connsiteX10" fmla="*/ 4866748 w 4866748"/>
                <a:gd name="connsiteY10" fmla="*/ 4743697 h 7234756"/>
                <a:gd name="connsiteX11" fmla="*/ 4772590 w 4866748"/>
                <a:gd name="connsiteY11" fmla="*/ 4971016 h 7234756"/>
                <a:gd name="connsiteX12" fmla="*/ 4545271 w 4866748"/>
                <a:gd name="connsiteY12" fmla="*/ 5065174 h 7234756"/>
                <a:gd name="connsiteX13" fmla="*/ 3259399 w 4866748"/>
                <a:gd name="connsiteY13" fmla="*/ 5065174 h 7234756"/>
                <a:gd name="connsiteX14" fmla="*/ 2861602 w 4866748"/>
                <a:gd name="connsiteY14" fmla="*/ 5515102 h 7234756"/>
                <a:gd name="connsiteX0" fmla="*/ 2861602 w 4866748"/>
                <a:gd name="connsiteY0" fmla="*/ 5515102 h 7224043"/>
                <a:gd name="connsiteX1" fmla="*/ 2374856 w 4866748"/>
                <a:gd name="connsiteY1" fmla="*/ 7206496 h 7224043"/>
                <a:gd name="connsiteX2" fmla="*/ 33245 w 4866748"/>
                <a:gd name="connsiteY2" fmla="*/ 5345539 h 7224043"/>
                <a:gd name="connsiteX3" fmla="*/ 39495 w 4866748"/>
                <a:gd name="connsiteY3" fmla="*/ 277839 h 7224043"/>
                <a:gd name="connsiteX4" fmla="*/ 3059742 w 4866748"/>
                <a:gd name="connsiteY4" fmla="*/ 297706 h 7224043"/>
                <a:gd name="connsiteX5" fmla="*/ 3121572 w 4866748"/>
                <a:gd name="connsiteY5" fmla="*/ 621719 h 7224043"/>
                <a:gd name="connsiteX6" fmla="*/ 3402244 w 4866748"/>
                <a:gd name="connsiteY6" fmla="*/ 921770 h 7224043"/>
                <a:gd name="connsiteX7" fmla="*/ 4545271 w 4866748"/>
                <a:gd name="connsiteY7" fmla="*/ 921770 h 7224043"/>
                <a:gd name="connsiteX8" fmla="*/ 4772590 w 4866748"/>
                <a:gd name="connsiteY8" fmla="*/ 1015929 h 7224043"/>
                <a:gd name="connsiteX9" fmla="*/ 4866748 w 4866748"/>
                <a:gd name="connsiteY9" fmla="*/ 1243248 h 7224043"/>
                <a:gd name="connsiteX10" fmla="*/ 4866748 w 4866748"/>
                <a:gd name="connsiteY10" fmla="*/ 4743697 h 7224043"/>
                <a:gd name="connsiteX11" fmla="*/ 4772590 w 4866748"/>
                <a:gd name="connsiteY11" fmla="*/ 4971016 h 7224043"/>
                <a:gd name="connsiteX12" fmla="*/ 4545271 w 4866748"/>
                <a:gd name="connsiteY12" fmla="*/ 5065174 h 7224043"/>
                <a:gd name="connsiteX13" fmla="*/ 3259399 w 4866748"/>
                <a:gd name="connsiteY13" fmla="*/ 5065174 h 7224043"/>
                <a:gd name="connsiteX14" fmla="*/ 2861602 w 4866748"/>
                <a:gd name="connsiteY14" fmla="*/ 5515102 h 7224043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673213"/>
                <a:gd name="connsiteX1" fmla="*/ 2374856 w 4866748"/>
                <a:gd name="connsiteY1" fmla="*/ 7206496 h 7673213"/>
                <a:gd name="connsiteX2" fmla="*/ 33245 w 4866748"/>
                <a:gd name="connsiteY2" fmla="*/ 5345539 h 7673213"/>
                <a:gd name="connsiteX3" fmla="*/ 39495 w 4866748"/>
                <a:gd name="connsiteY3" fmla="*/ 277839 h 7673213"/>
                <a:gd name="connsiteX4" fmla="*/ 3059742 w 4866748"/>
                <a:gd name="connsiteY4" fmla="*/ 297706 h 7673213"/>
                <a:gd name="connsiteX5" fmla="*/ 3121572 w 4866748"/>
                <a:gd name="connsiteY5" fmla="*/ 621719 h 7673213"/>
                <a:gd name="connsiteX6" fmla="*/ 3402244 w 4866748"/>
                <a:gd name="connsiteY6" fmla="*/ 921770 h 7673213"/>
                <a:gd name="connsiteX7" fmla="*/ 4545271 w 4866748"/>
                <a:gd name="connsiteY7" fmla="*/ 921770 h 7673213"/>
                <a:gd name="connsiteX8" fmla="*/ 4772590 w 4866748"/>
                <a:gd name="connsiteY8" fmla="*/ 1015929 h 7673213"/>
                <a:gd name="connsiteX9" fmla="*/ 4866748 w 4866748"/>
                <a:gd name="connsiteY9" fmla="*/ 1243248 h 7673213"/>
                <a:gd name="connsiteX10" fmla="*/ 4866748 w 4866748"/>
                <a:gd name="connsiteY10" fmla="*/ 4743697 h 7673213"/>
                <a:gd name="connsiteX11" fmla="*/ 4772590 w 4866748"/>
                <a:gd name="connsiteY11" fmla="*/ 4971016 h 7673213"/>
                <a:gd name="connsiteX12" fmla="*/ 4545271 w 4866748"/>
                <a:gd name="connsiteY12" fmla="*/ 5065174 h 7673213"/>
                <a:gd name="connsiteX13" fmla="*/ 3259399 w 4866748"/>
                <a:gd name="connsiteY13" fmla="*/ 5065174 h 7673213"/>
                <a:gd name="connsiteX14" fmla="*/ 2861602 w 4866748"/>
                <a:gd name="connsiteY14" fmla="*/ 5515102 h 7673213"/>
                <a:gd name="connsiteX0" fmla="*/ 2861602 w 4866748"/>
                <a:gd name="connsiteY0" fmla="*/ 5515102 h 6123975"/>
                <a:gd name="connsiteX1" fmla="*/ 2374856 w 4866748"/>
                <a:gd name="connsiteY1" fmla="*/ 5657258 h 6123975"/>
                <a:gd name="connsiteX2" fmla="*/ 33245 w 4866748"/>
                <a:gd name="connsiteY2" fmla="*/ 5345539 h 6123975"/>
                <a:gd name="connsiteX3" fmla="*/ 39495 w 4866748"/>
                <a:gd name="connsiteY3" fmla="*/ 277839 h 6123975"/>
                <a:gd name="connsiteX4" fmla="*/ 3059742 w 4866748"/>
                <a:gd name="connsiteY4" fmla="*/ 297706 h 6123975"/>
                <a:gd name="connsiteX5" fmla="*/ 3121572 w 4866748"/>
                <a:gd name="connsiteY5" fmla="*/ 621719 h 6123975"/>
                <a:gd name="connsiteX6" fmla="*/ 3402244 w 4866748"/>
                <a:gd name="connsiteY6" fmla="*/ 921770 h 6123975"/>
                <a:gd name="connsiteX7" fmla="*/ 4545271 w 4866748"/>
                <a:gd name="connsiteY7" fmla="*/ 921770 h 6123975"/>
                <a:gd name="connsiteX8" fmla="*/ 4772590 w 4866748"/>
                <a:gd name="connsiteY8" fmla="*/ 1015929 h 6123975"/>
                <a:gd name="connsiteX9" fmla="*/ 4866748 w 4866748"/>
                <a:gd name="connsiteY9" fmla="*/ 1243248 h 6123975"/>
                <a:gd name="connsiteX10" fmla="*/ 4866748 w 4866748"/>
                <a:gd name="connsiteY10" fmla="*/ 4743697 h 6123975"/>
                <a:gd name="connsiteX11" fmla="*/ 4772590 w 4866748"/>
                <a:gd name="connsiteY11" fmla="*/ 4971016 h 6123975"/>
                <a:gd name="connsiteX12" fmla="*/ 4545271 w 4866748"/>
                <a:gd name="connsiteY12" fmla="*/ 5065174 h 6123975"/>
                <a:gd name="connsiteX13" fmla="*/ 3259399 w 4866748"/>
                <a:gd name="connsiteY13" fmla="*/ 5065174 h 6123975"/>
                <a:gd name="connsiteX14" fmla="*/ 2861602 w 4866748"/>
                <a:gd name="connsiteY14" fmla="*/ 5515102 h 6123975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559206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6432083"/>
                <a:gd name="connsiteX1" fmla="*/ 33245 w 4866748"/>
                <a:gd name="connsiteY1" fmla="*/ 5559206 h 6432083"/>
                <a:gd name="connsiteX2" fmla="*/ 39495 w 4866748"/>
                <a:gd name="connsiteY2" fmla="*/ 277839 h 6432083"/>
                <a:gd name="connsiteX3" fmla="*/ 3059742 w 4866748"/>
                <a:gd name="connsiteY3" fmla="*/ 297706 h 6432083"/>
                <a:gd name="connsiteX4" fmla="*/ 3121572 w 4866748"/>
                <a:gd name="connsiteY4" fmla="*/ 621719 h 6432083"/>
                <a:gd name="connsiteX5" fmla="*/ 3402244 w 4866748"/>
                <a:gd name="connsiteY5" fmla="*/ 921770 h 6432083"/>
                <a:gd name="connsiteX6" fmla="*/ 4545271 w 4866748"/>
                <a:gd name="connsiteY6" fmla="*/ 921770 h 6432083"/>
                <a:gd name="connsiteX7" fmla="*/ 4772590 w 4866748"/>
                <a:gd name="connsiteY7" fmla="*/ 1015929 h 6432083"/>
                <a:gd name="connsiteX8" fmla="*/ 4866748 w 4866748"/>
                <a:gd name="connsiteY8" fmla="*/ 1243248 h 6432083"/>
                <a:gd name="connsiteX9" fmla="*/ 4866748 w 4866748"/>
                <a:gd name="connsiteY9" fmla="*/ 4743697 h 6432083"/>
                <a:gd name="connsiteX10" fmla="*/ 4772590 w 4866748"/>
                <a:gd name="connsiteY10" fmla="*/ 4971016 h 6432083"/>
                <a:gd name="connsiteX11" fmla="*/ 4545271 w 4866748"/>
                <a:gd name="connsiteY11" fmla="*/ 5065174 h 6432083"/>
                <a:gd name="connsiteX12" fmla="*/ 3259399 w 4866748"/>
                <a:gd name="connsiteY12" fmla="*/ 5065174 h 6432083"/>
                <a:gd name="connsiteX13" fmla="*/ 2861602 w 4866748"/>
                <a:gd name="connsiteY13" fmla="*/ 5515102 h 6432083"/>
                <a:gd name="connsiteX0" fmla="*/ 2865234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4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825372"/>
                <a:gd name="connsiteX1" fmla="*/ 36877 w 4870380"/>
                <a:gd name="connsiteY1" fmla="*/ 5559206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2865235 w 4870380"/>
                <a:gd name="connsiteY0" fmla="*/ 5515102 h 5825372"/>
                <a:gd name="connsiteX1" fmla="*/ 36877 w 4870380"/>
                <a:gd name="connsiteY1" fmla="*/ 5559207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357570 w 5184823"/>
                <a:gd name="connsiteY2" fmla="*/ 277839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106010 w 5184823"/>
                <a:gd name="connsiteY2" fmla="*/ 117557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782191 h 6092461"/>
                <a:gd name="connsiteX1" fmla="*/ 36877 w 5184823"/>
                <a:gd name="connsiteY1" fmla="*/ 5772875 h 6092461"/>
                <a:gd name="connsiteX2" fmla="*/ 106010 w 5184823"/>
                <a:gd name="connsiteY2" fmla="*/ 117557 h 6092461"/>
                <a:gd name="connsiteX3" fmla="*/ 3377817 w 5184823"/>
                <a:gd name="connsiteY3" fmla="*/ 297706 h 6092461"/>
                <a:gd name="connsiteX4" fmla="*/ 3439647 w 5184823"/>
                <a:gd name="connsiteY4" fmla="*/ 621719 h 6092461"/>
                <a:gd name="connsiteX5" fmla="*/ 3720319 w 5184823"/>
                <a:gd name="connsiteY5" fmla="*/ 921770 h 6092461"/>
                <a:gd name="connsiteX6" fmla="*/ 4863346 w 5184823"/>
                <a:gd name="connsiteY6" fmla="*/ 921770 h 6092461"/>
                <a:gd name="connsiteX7" fmla="*/ 5090665 w 5184823"/>
                <a:gd name="connsiteY7" fmla="*/ 1015929 h 6092461"/>
                <a:gd name="connsiteX8" fmla="*/ 5184823 w 5184823"/>
                <a:gd name="connsiteY8" fmla="*/ 1243248 h 6092461"/>
                <a:gd name="connsiteX9" fmla="*/ 5184823 w 5184823"/>
                <a:gd name="connsiteY9" fmla="*/ 4743697 h 6092461"/>
                <a:gd name="connsiteX10" fmla="*/ 5090665 w 5184823"/>
                <a:gd name="connsiteY10" fmla="*/ 4971016 h 6092461"/>
                <a:gd name="connsiteX11" fmla="*/ 4863346 w 5184823"/>
                <a:gd name="connsiteY11" fmla="*/ 5065174 h 6092461"/>
                <a:gd name="connsiteX12" fmla="*/ 3577474 w 5184823"/>
                <a:gd name="connsiteY12" fmla="*/ 5065174 h 6092461"/>
                <a:gd name="connsiteX13" fmla="*/ 3179678 w 5184823"/>
                <a:gd name="connsiteY13" fmla="*/ 5782191 h 609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823" h="6092461">
                  <a:moveTo>
                    <a:pt x="3179678" y="5782191"/>
                  </a:moveTo>
                  <a:cubicBezTo>
                    <a:pt x="3289801" y="6092461"/>
                    <a:pt x="0" y="5954817"/>
                    <a:pt x="36877" y="5772875"/>
                  </a:cubicBezTo>
                  <a:cubicBezTo>
                    <a:pt x="3632" y="5734668"/>
                    <a:pt x="75785" y="189290"/>
                    <a:pt x="106010" y="117557"/>
                  </a:cubicBezTo>
                  <a:cubicBezTo>
                    <a:pt x="145092" y="179100"/>
                    <a:pt x="2780298" y="0"/>
                    <a:pt x="3377817" y="297706"/>
                  </a:cubicBezTo>
                  <a:cubicBezTo>
                    <a:pt x="3536229" y="471869"/>
                    <a:pt x="3382563" y="304026"/>
                    <a:pt x="3439647" y="621719"/>
                  </a:cubicBezTo>
                  <a:cubicBezTo>
                    <a:pt x="3527684" y="791826"/>
                    <a:pt x="3509873" y="804236"/>
                    <a:pt x="3720319" y="921770"/>
                  </a:cubicBezTo>
                  <a:lnTo>
                    <a:pt x="4863346" y="921770"/>
                  </a:lnTo>
                  <a:cubicBezTo>
                    <a:pt x="4948607" y="921770"/>
                    <a:pt x="5030376" y="955640"/>
                    <a:pt x="5090665" y="1015929"/>
                  </a:cubicBezTo>
                  <a:cubicBezTo>
                    <a:pt x="5150954" y="1076218"/>
                    <a:pt x="5184823" y="1157987"/>
                    <a:pt x="5184823" y="1243248"/>
                  </a:cubicBezTo>
                  <a:lnTo>
                    <a:pt x="5184823" y="4743697"/>
                  </a:lnTo>
                  <a:cubicBezTo>
                    <a:pt x="5184823" y="4828958"/>
                    <a:pt x="5150953" y="4910727"/>
                    <a:pt x="5090665" y="4971016"/>
                  </a:cubicBezTo>
                  <a:cubicBezTo>
                    <a:pt x="5030376" y="5031305"/>
                    <a:pt x="4948607" y="5065174"/>
                    <a:pt x="4863346" y="5065174"/>
                  </a:cubicBezTo>
                  <a:lnTo>
                    <a:pt x="3577474" y="5065174"/>
                  </a:lnTo>
                  <a:cubicBezTo>
                    <a:pt x="3296863" y="5140162"/>
                    <a:pt x="3263164" y="5555383"/>
                    <a:pt x="3179678" y="5782191"/>
                  </a:cubicBezTo>
                  <a:close/>
                </a:path>
              </a:pathLst>
            </a:custGeom>
            <a:solidFill>
              <a:srgbClr val="543426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642910" y="0"/>
            <a:ext cx="7772400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IV. </a:t>
            </a:r>
            <a:r>
              <a:rPr lang="ru-RU" sz="3200" dirty="0" smtClean="0"/>
              <a:t>«Принцип </a:t>
            </a:r>
            <a:r>
              <a:rPr lang="ru-RU" sz="3200" dirty="0" err="1" smtClean="0"/>
              <a:t>природосообразности</a:t>
            </a:r>
            <a:r>
              <a:rPr lang="ru-RU" sz="3200" dirty="0" smtClean="0"/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7072298" y="1802797"/>
          <a:ext cx="2071702" cy="503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"/>
              </a:tblGrid>
              <a:tr h="40033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</a:t>
                      </a:r>
                      <a:r>
                        <a:rPr lang="en-US" sz="2000" b="1" dirty="0" smtClean="0">
                          <a:latin typeface="Cambria" pitchFamily="18" charset="0"/>
                        </a:rPr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кит»</a:t>
                      </a:r>
                      <a:endParaRPr lang="ru-RU" sz="2000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dirty="0" smtClean="0"/>
                        <a:t>1-я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кит»</a:t>
                      </a: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2-я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«</a:t>
                      </a:r>
                      <a:r>
                        <a:rPr lang="en-US" sz="2000" b="1" dirty="0" smtClean="0">
                          <a:latin typeface="Cambria" pitchFamily="18" charset="0"/>
                        </a:rPr>
                        <a:t>III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кит»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3-я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spc="-100" baseline="0" dirty="0" smtClean="0">
                          <a:solidFill>
                            <a:schemeClr val="tx1"/>
                          </a:solidFill>
                        </a:rPr>
                        <a:t>Обобщения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и зачёты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4-я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mbria" pitchFamily="18" charset="0"/>
                        </a:rPr>
                        <a:t>I</a:t>
                      </a:r>
                      <a:r>
                        <a:rPr lang="ru-RU" sz="2000" b="1" dirty="0" smtClean="0">
                          <a:latin typeface="Cambria" pitchFamily="18" charset="0"/>
                        </a:rPr>
                        <a:t>-</a:t>
                      </a: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5-я</a:t>
                      </a:r>
                      <a:endParaRPr lang="ru-RU" sz="1800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б,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зачёт</a:t>
                      </a: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6-я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Каникулы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(лагерь...)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7-я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</a:tr>
            </a:tbl>
          </a:graphicData>
        </a:graphic>
      </p:graphicFrame>
      <p:sp>
        <p:nvSpPr>
          <p:cNvPr id="69" name="Полилиния 68"/>
          <p:cNvSpPr/>
          <p:nvPr/>
        </p:nvSpPr>
        <p:spPr>
          <a:xfrm>
            <a:off x="-4047054" y="-2792158"/>
            <a:ext cx="6343965" cy="9211472"/>
          </a:xfrm>
          <a:custGeom>
            <a:avLst/>
            <a:gdLst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0 w 1928826"/>
              <a:gd name="connsiteY11" fmla="*/ 3821926 h 4143404"/>
              <a:gd name="connsiteX12" fmla="*/ 0 w 1928826"/>
              <a:gd name="connsiteY12" fmla="*/ 321477 h 4143404"/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91440 w 1928826"/>
              <a:gd name="connsiteY11" fmla="*/ 3913366 h 4143404"/>
              <a:gd name="connsiteX0" fmla="*/ 650328 w 2579154"/>
              <a:gd name="connsiteY0" fmla="*/ 1313194 h 5135121"/>
              <a:gd name="connsiteX1" fmla="*/ 744487 w 2579154"/>
              <a:gd name="connsiteY1" fmla="*/ 1085875 h 5135121"/>
              <a:gd name="connsiteX2" fmla="*/ 971806 w 2579154"/>
              <a:gd name="connsiteY2" fmla="*/ 991717 h 5135121"/>
              <a:gd name="connsiteX3" fmla="*/ 2257677 w 2579154"/>
              <a:gd name="connsiteY3" fmla="*/ 991717 h 5135121"/>
              <a:gd name="connsiteX4" fmla="*/ 2484996 w 2579154"/>
              <a:gd name="connsiteY4" fmla="*/ 1085876 h 5135121"/>
              <a:gd name="connsiteX5" fmla="*/ 2579154 w 2579154"/>
              <a:gd name="connsiteY5" fmla="*/ 1313195 h 5135121"/>
              <a:gd name="connsiteX6" fmla="*/ 2579154 w 2579154"/>
              <a:gd name="connsiteY6" fmla="*/ 4813644 h 5135121"/>
              <a:gd name="connsiteX7" fmla="*/ 2484996 w 2579154"/>
              <a:gd name="connsiteY7" fmla="*/ 5040963 h 5135121"/>
              <a:gd name="connsiteX8" fmla="*/ 2257677 w 2579154"/>
              <a:gd name="connsiteY8" fmla="*/ 5135121 h 5135121"/>
              <a:gd name="connsiteX9" fmla="*/ 971805 w 2579154"/>
              <a:gd name="connsiteY9" fmla="*/ 5135121 h 5135121"/>
              <a:gd name="connsiteX10" fmla="*/ 744486 w 2579154"/>
              <a:gd name="connsiteY10" fmla="*/ 5040962 h 5135121"/>
              <a:gd name="connsiteX11" fmla="*/ 741768 w 2579154"/>
              <a:gd name="connsiteY11" fmla="*/ 4905083 h 5135121"/>
              <a:gd name="connsiteX0" fmla="*/ 0 w 1928826"/>
              <a:gd name="connsiteY0" fmla="*/ 321477 h 4143404"/>
              <a:gd name="connsiteX1" fmla="*/ 321478 w 1928826"/>
              <a:gd name="connsiteY1" fmla="*/ 0 h 4143404"/>
              <a:gd name="connsiteX2" fmla="*/ 1607349 w 1928826"/>
              <a:gd name="connsiteY2" fmla="*/ 0 h 4143404"/>
              <a:gd name="connsiteX3" fmla="*/ 1834668 w 1928826"/>
              <a:gd name="connsiteY3" fmla="*/ 94159 h 4143404"/>
              <a:gd name="connsiteX4" fmla="*/ 1928826 w 1928826"/>
              <a:gd name="connsiteY4" fmla="*/ 321478 h 4143404"/>
              <a:gd name="connsiteX5" fmla="*/ 1928826 w 1928826"/>
              <a:gd name="connsiteY5" fmla="*/ 3821927 h 4143404"/>
              <a:gd name="connsiteX6" fmla="*/ 1834668 w 1928826"/>
              <a:gd name="connsiteY6" fmla="*/ 4049246 h 4143404"/>
              <a:gd name="connsiteX7" fmla="*/ 1607349 w 1928826"/>
              <a:gd name="connsiteY7" fmla="*/ 4143404 h 4143404"/>
              <a:gd name="connsiteX8" fmla="*/ 321477 w 1928826"/>
              <a:gd name="connsiteY8" fmla="*/ 4143404 h 4143404"/>
              <a:gd name="connsiteX9" fmla="*/ 94158 w 1928826"/>
              <a:gd name="connsiteY9" fmla="*/ 4049245 h 4143404"/>
              <a:gd name="connsiteX10" fmla="*/ 91440 w 1928826"/>
              <a:gd name="connsiteY10" fmla="*/ 3913366 h 4143404"/>
              <a:gd name="connsiteX0" fmla="*/ 0 w 1928826"/>
              <a:gd name="connsiteY0" fmla="*/ 66974 h 4674743"/>
              <a:gd name="connsiteX1" fmla="*/ 321478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0 w 1928826"/>
              <a:gd name="connsiteY0" fmla="*/ 66974 h 4674743"/>
              <a:gd name="connsiteX1" fmla="*/ 464322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142908 w 2071734"/>
              <a:gd name="connsiteY0" fmla="*/ 66974 h 4944747"/>
              <a:gd name="connsiteX1" fmla="*/ 607230 w 2071734"/>
              <a:gd name="connsiteY1" fmla="*/ 531339 h 4944747"/>
              <a:gd name="connsiteX2" fmla="*/ 1750257 w 2071734"/>
              <a:gd name="connsiteY2" fmla="*/ 531339 h 4944747"/>
              <a:gd name="connsiteX3" fmla="*/ 1977576 w 2071734"/>
              <a:gd name="connsiteY3" fmla="*/ 625498 h 4944747"/>
              <a:gd name="connsiteX4" fmla="*/ 2071734 w 2071734"/>
              <a:gd name="connsiteY4" fmla="*/ 852817 h 4944747"/>
              <a:gd name="connsiteX5" fmla="*/ 2071734 w 2071734"/>
              <a:gd name="connsiteY5" fmla="*/ 4353266 h 4944747"/>
              <a:gd name="connsiteX6" fmla="*/ 1977576 w 2071734"/>
              <a:gd name="connsiteY6" fmla="*/ 4580585 h 4944747"/>
              <a:gd name="connsiteX7" fmla="*/ 1750257 w 2071734"/>
              <a:gd name="connsiteY7" fmla="*/ 4674743 h 4944747"/>
              <a:gd name="connsiteX8" fmla="*/ 464385 w 2071734"/>
              <a:gd name="connsiteY8" fmla="*/ 4674743 h 4944747"/>
              <a:gd name="connsiteX9" fmla="*/ 237066 w 2071734"/>
              <a:gd name="connsiteY9" fmla="*/ 4580584 h 4944747"/>
              <a:gd name="connsiteX10" fmla="*/ 91440 w 2071734"/>
              <a:gd name="connsiteY10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273334 h 5151107"/>
              <a:gd name="connsiteX1" fmla="*/ 515790 w 1980294"/>
              <a:gd name="connsiteY1" fmla="*/ 737699 h 5151107"/>
              <a:gd name="connsiteX2" fmla="*/ 1658817 w 1980294"/>
              <a:gd name="connsiteY2" fmla="*/ 737699 h 5151107"/>
              <a:gd name="connsiteX3" fmla="*/ 1886136 w 1980294"/>
              <a:gd name="connsiteY3" fmla="*/ 831858 h 5151107"/>
              <a:gd name="connsiteX4" fmla="*/ 1980294 w 1980294"/>
              <a:gd name="connsiteY4" fmla="*/ 1059177 h 5151107"/>
              <a:gd name="connsiteX5" fmla="*/ 1980294 w 1980294"/>
              <a:gd name="connsiteY5" fmla="*/ 4559626 h 5151107"/>
              <a:gd name="connsiteX6" fmla="*/ 1886136 w 1980294"/>
              <a:gd name="connsiteY6" fmla="*/ 4786945 h 5151107"/>
              <a:gd name="connsiteX7" fmla="*/ 1658817 w 1980294"/>
              <a:gd name="connsiteY7" fmla="*/ 4881103 h 5151107"/>
              <a:gd name="connsiteX8" fmla="*/ 372945 w 1980294"/>
              <a:gd name="connsiteY8" fmla="*/ 4881103 h 5151107"/>
              <a:gd name="connsiteX9" fmla="*/ 0 w 1980294"/>
              <a:gd name="connsiteY9" fmla="*/ 5151107 h 5151107"/>
              <a:gd name="connsiteX0" fmla="*/ 51468 w 1980294"/>
              <a:gd name="connsiteY0" fmla="*/ 0 h 4877773"/>
              <a:gd name="connsiteX1" fmla="*/ 419784 w 1980294"/>
              <a:gd name="connsiteY1" fmla="*/ 217204 h 4877773"/>
              <a:gd name="connsiteX2" fmla="*/ 515790 w 1980294"/>
              <a:gd name="connsiteY2" fmla="*/ 464365 h 4877773"/>
              <a:gd name="connsiteX3" fmla="*/ 1658817 w 1980294"/>
              <a:gd name="connsiteY3" fmla="*/ 464365 h 4877773"/>
              <a:gd name="connsiteX4" fmla="*/ 1886136 w 1980294"/>
              <a:gd name="connsiteY4" fmla="*/ 558524 h 4877773"/>
              <a:gd name="connsiteX5" fmla="*/ 1980294 w 1980294"/>
              <a:gd name="connsiteY5" fmla="*/ 785843 h 4877773"/>
              <a:gd name="connsiteX6" fmla="*/ 1980294 w 1980294"/>
              <a:gd name="connsiteY6" fmla="*/ 4286292 h 4877773"/>
              <a:gd name="connsiteX7" fmla="*/ 1886136 w 1980294"/>
              <a:gd name="connsiteY7" fmla="*/ 4513611 h 4877773"/>
              <a:gd name="connsiteX8" fmla="*/ 1658817 w 1980294"/>
              <a:gd name="connsiteY8" fmla="*/ 4607769 h 4877773"/>
              <a:gd name="connsiteX9" fmla="*/ 372945 w 1980294"/>
              <a:gd name="connsiteY9" fmla="*/ 4607769 h 4877773"/>
              <a:gd name="connsiteX10" fmla="*/ 0 w 1980294"/>
              <a:gd name="connsiteY10" fmla="*/ 4877773 h 4877773"/>
              <a:gd name="connsiteX0" fmla="*/ 419784 w 1980294"/>
              <a:gd name="connsiteY0" fmla="*/ 0 h 4660569"/>
              <a:gd name="connsiteX1" fmla="*/ 515790 w 1980294"/>
              <a:gd name="connsiteY1" fmla="*/ 247161 h 4660569"/>
              <a:gd name="connsiteX2" fmla="*/ 1658817 w 1980294"/>
              <a:gd name="connsiteY2" fmla="*/ 247161 h 4660569"/>
              <a:gd name="connsiteX3" fmla="*/ 1886136 w 1980294"/>
              <a:gd name="connsiteY3" fmla="*/ 341320 h 4660569"/>
              <a:gd name="connsiteX4" fmla="*/ 1980294 w 1980294"/>
              <a:gd name="connsiteY4" fmla="*/ 568639 h 4660569"/>
              <a:gd name="connsiteX5" fmla="*/ 1980294 w 1980294"/>
              <a:gd name="connsiteY5" fmla="*/ 4069088 h 4660569"/>
              <a:gd name="connsiteX6" fmla="*/ 1886136 w 1980294"/>
              <a:gd name="connsiteY6" fmla="*/ 4296407 h 4660569"/>
              <a:gd name="connsiteX7" fmla="*/ 1658817 w 1980294"/>
              <a:gd name="connsiteY7" fmla="*/ 4390565 h 4660569"/>
              <a:gd name="connsiteX8" fmla="*/ 372945 w 1980294"/>
              <a:gd name="connsiteY8" fmla="*/ 4390565 h 4660569"/>
              <a:gd name="connsiteX9" fmla="*/ 0 w 1980294"/>
              <a:gd name="connsiteY9" fmla="*/ 4660569 h 4660569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4803493"/>
              <a:gd name="connsiteX1" fmla="*/ 515790 w 1980294"/>
              <a:gd name="connsiteY1" fmla="*/ 390085 h 4803493"/>
              <a:gd name="connsiteX2" fmla="*/ 1658817 w 1980294"/>
              <a:gd name="connsiteY2" fmla="*/ 390085 h 4803493"/>
              <a:gd name="connsiteX3" fmla="*/ 1886136 w 1980294"/>
              <a:gd name="connsiteY3" fmla="*/ 484244 h 4803493"/>
              <a:gd name="connsiteX4" fmla="*/ 1980294 w 1980294"/>
              <a:gd name="connsiteY4" fmla="*/ 711563 h 4803493"/>
              <a:gd name="connsiteX5" fmla="*/ 1980294 w 1980294"/>
              <a:gd name="connsiteY5" fmla="*/ 4212012 h 4803493"/>
              <a:gd name="connsiteX6" fmla="*/ 1886136 w 1980294"/>
              <a:gd name="connsiteY6" fmla="*/ 4439331 h 4803493"/>
              <a:gd name="connsiteX7" fmla="*/ 1658817 w 1980294"/>
              <a:gd name="connsiteY7" fmla="*/ 4533489 h 4803493"/>
              <a:gd name="connsiteX8" fmla="*/ 372945 w 1980294"/>
              <a:gd name="connsiteY8" fmla="*/ 4533489 h 4803493"/>
              <a:gd name="connsiteX9" fmla="*/ 0 w 1980294"/>
              <a:gd name="connsiteY9" fmla="*/ 4803493 h 4803493"/>
              <a:gd name="connsiteX0" fmla="*/ 134000 w 1980294"/>
              <a:gd name="connsiteY0" fmla="*/ 0 h 4803493"/>
              <a:gd name="connsiteX1" fmla="*/ 173288 w 1980294"/>
              <a:gd name="connsiteY1" fmla="*/ 315221 h 4803493"/>
              <a:gd name="connsiteX2" fmla="*/ 515790 w 1980294"/>
              <a:gd name="connsiteY2" fmla="*/ 390085 h 4803493"/>
              <a:gd name="connsiteX3" fmla="*/ 1658817 w 1980294"/>
              <a:gd name="connsiteY3" fmla="*/ 390085 h 4803493"/>
              <a:gd name="connsiteX4" fmla="*/ 1886136 w 1980294"/>
              <a:gd name="connsiteY4" fmla="*/ 484244 h 4803493"/>
              <a:gd name="connsiteX5" fmla="*/ 1980294 w 1980294"/>
              <a:gd name="connsiteY5" fmla="*/ 711563 h 4803493"/>
              <a:gd name="connsiteX6" fmla="*/ 1980294 w 1980294"/>
              <a:gd name="connsiteY6" fmla="*/ 4212012 h 4803493"/>
              <a:gd name="connsiteX7" fmla="*/ 1886136 w 1980294"/>
              <a:gd name="connsiteY7" fmla="*/ 4439331 h 4803493"/>
              <a:gd name="connsiteX8" fmla="*/ 1658817 w 1980294"/>
              <a:gd name="connsiteY8" fmla="*/ 4533489 h 4803493"/>
              <a:gd name="connsiteX9" fmla="*/ 372945 w 1980294"/>
              <a:gd name="connsiteY9" fmla="*/ 4533489 h 4803493"/>
              <a:gd name="connsiteX10" fmla="*/ 0 w 1980294"/>
              <a:gd name="connsiteY10" fmla="*/ 4803493 h 4803493"/>
              <a:gd name="connsiteX0" fmla="*/ 134000 w 1980294"/>
              <a:gd name="connsiteY0" fmla="*/ 1223396 h 6026889"/>
              <a:gd name="connsiteX1" fmla="*/ 160912 w 1980294"/>
              <a:gd name="connsiteY1" fmla="*/ 52537 h 6026889"/>
              <a:gd name="connsiteX2" fmla="*/ 173288 w 1980294"/>
              <a:gd name="connsiteY2" fmla="*/ 1538617 h 6026889"/>
              <a:gd name="connsiteX3" fmla="*/ 515790 w 1980294"/>
              <a:gd name="connsiteY3" fmla="*/ 1613481 h 6026889"/>
              <a:gd name="connsiteX4" fmla="*/ 1658817 w 1980294"/>
              <a:gd name="connsiteY4" fmla="*/ 1613481 h 6026889"/>
              <a:gd name="connsiteX5" fmla="*/ 1886136 w 1980294"/>
              <a:gd name="connsiteY5" fmla="*/ 1707640 h 6026889"/>
              <a:gd name="connsiteX6" fmla="*/ 1980294 w 1980294"/>
              <a:gd name="connsiteY6" fmla="*/ 1934959 h 6026889"/>
              <a:gd name="connsiteX7" fmla="*/ 1980294 w 1980294"/>
              <a:gd name="connsiteY7" fmla="*/ 5435408 h 6026889"/>
              <a:gd name="connsiteX8" fmla="*/ 1886136 w 1980294"/>
              <a:gd name="connsiteY8" fmla="*/ 5662727 h 6026889"/>
              <a:gd name="connsiteX9" fmla="*/ 1658817 w 1980294"/>
              <a:gd name="connsiteY9" fmla="*/ 5756885 h 6026889"/>
              <a:gd name="connsiteX10" fmla="*/ 372945 w 1980294"/>
              <a:gd name="connsiteY10" fmla="*/ 5756885 h 6026889"/>
              <a:gd name="connsiteX11" fmla="*/ 0 w 1980294"/>
              <a:gd name="connsiteY11" fmla="*/ 6026889 h 6026889"/>
              <a:gd name="connsiteX0" fmla="*/ 134000 w 1980294"/>
              <a:gd name="connsiteY0" fmla="*/ 1185865 h 5989358"/>
              <a:gd name="connsiteX1" fmla="*/ 160912 w 1980294"/>
              <a:gd name="connsiteY1" fmla="*/ 15006 h 5989358"/>
              <a:gd name="connsiteX2" fmla="*/ 173288 w 1980294"/>
              <a:gd name="connsiteY2" fmla="*/ 1275897 h 5989358"/>
              <a:gd name="connsiteX3" fmla="*/ 515790 w 1980294"/>
              <a:gd name="connsiteY3" fmla="*/ 1575950 h 5989358"/>
              <a:gd name="connsiteX4" fmla="*/ 1658817 w 1980294"/>
              <a:gd name="connsiteY4" fmla="*/ 1575950 h 5989358"/>
              <a:gd name="connsiteX5" fmla="*/ 1886136 w 1980294"/>
              <a:gd name="connsiteY5" fmla="*/ 1670109 h 5989358"/>
              <a:gd name="connsiteX6" fmla="*/ 1980294 w 1980294"/>
              <a:gd name="connsiteY6" fmla="*/ 1897428 h 5989358"/>
              <a:gd name="connsiteX7" fmla="*/ 1980294 w 1980294"/>
              <a:gd name="connsiteY7" fmla="*/ 5397877 h 5989358"/>
              <a:gd name="connsiteX8" fmla="*/ 1886136 w 1980294"/>
              <a:gd name="connsiteY8" fmla="*/ 5625196 h 5989358"/>
              <a:gd name="connsiteX9" fmla="*/ 1658817 w 1980294"/>
              <a:gd name="connsiteY9" fmla="*/ 5719354 h 5989358"/>
              <a:gd name="connsiteX10" fmla="*/ 372945 w 1980294"/>
              <a:gd name="connsiteY10" fmla="*/ 5719354 h 5989358"/>
              <a:gd name="connsiteX11" fmla="*/ 0 w 1980294"/>
              <a:gd name="connsiteY11" fmla="*/ 5989358 h 5989358"/>
              <a:gd name="connsiteX0" fmla="*/ 134000 w 1980294"/>
              <a:gd name="connsiteY0" fmla="*/ 1185864 h 5989357"/>
              <a:gd name="connsiteX1" fmla="*/ 160912 w 1980294"/>
              <a:gd name="connsiteY1" fmla="*/ 15005 h 5989357"/>
              <a:gd name="connsiteX2" fmla="*/ 482682 w 1980294"/>
              <a:gd name="connsiteY2" fmla="*/ 1275897 h 5989357"/>
              <a:gd name="connsiteX3" fmla="*/ 515790 w 1980294"/>
              <a:gd name="connsiteY3" fmla="*/ 1575949 h 5989357"/>
              <a:gd name="connsiteX4" fmla="*/ 1658817 w 1980294"/>
              <a:gd name="connsiteY4" fmla="*/ 1575949 h 5989357"/>
              <a:gd name="connsiteX5" fmla="*/ 1886136 w 1980294"/>
              <a:gd name="connsiteY5" fmla="*/ 1670108 h 5989357"/>
              <a:gd name="connsiteX6" fmla="*/ 1980294 w 1980294"/>
              <a:gd name="connsiteY6" fmla="*/ 1897427 h 5989357"/>
              <a:gd name="connsiteX7" fmla="*/ 1980294 w 1980294"/>
              <a:gd name="connsiteY7" fmla="*/ 5397876 h 5989357"/>
              <a:gd name="connsiteX8" fmla="*/ 1886136 w 1980294"/>
              <a:gd name="connsiteY8" fmla="*/ 5625195 h 5989357"/>
              <a:gd name="connsiteX9" fmla="*/ 1658817 w 1980294"/>
              <a:gd name="connsiteY9" fmla="*/ 5719353 h 5989357"/>
              <a:gd name="connsiteX10" fmla="*/ 372945 w 1980294"/>
              <a:gd name="connsiteY10" fmla="*/ 5719353 h 5989357"/>
              <a:gd name="connsiteX11" fmla="*/ 0 w 1980294"/>
              <a:gd name="connsiteY11" fmla="*/ 5989357 h 5989357"/>
              <a:gd name="connsiteX0" fmla="*/ 160912 w 1980294"/>
              <a:gd name="connsiteY0" fmla="*/ 0 h 5974352"/>
              <a:gd name="connsiteX1" fmla="*/ 482682 w 1980294"/>
              <a:gd name="connsiteY1" fmla="*/ 1260892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117526 h 6617285"/>
              <a:gd name="connsiteX1" fmla="*/ 173288 w 1980294"/>
              <a:gd name="connsiteY1" fmla="*/ 297717 h 6617285"/>
              <a:gd name="connsiteX2" fmla="*/ 235118 w 1980294"/>
              <a:gd name="connsiteY2" fmla="*/ 1903826 h 6617285"/>
              <a:gd name="connsiteX3" fmla="*/ 515790 w 1980294"/>
              <a:gd name="connsiteY3" fmla="*/ 2203877 h 6617285"/>
              <a:gd name="connsiteX4" fmla="*/ 1658817 w 1980294"/>
              <a:gd name="connsiteY4" fmla="*/ 2203877 h 6617285"/>
              <a:gd name="connsiteX5" fmla="*/ 1886136 w 1980294"/>
              <a:gd name="connsiteY5" fmla="*/ 2298036 h 6617285"/>
              <a:gd name="connsiteX6" fmla="*/ 1980294 w 1980294"/>
              <a:gd name="connsiteY6" fmla="*/ 2525355 h 6617285"/>
              <a:gd name="connsiteX7" fmla="*/ 1980294 w 1980294"/>
              <a:gd name="connsiteY7" fmla="*/ 6025804 h 6617285"/>
              <a:gd name="connsiteX8" fmla="*/ 1886136 w 1980294"/>
              <a:gd name="connsiteY8" fmla="*/ 6253123 h 6617285"/>
              <a:gd name="connsiteX9" fmla="*/ 1658817 w 1980294"/>
              <a:gd name="connsiteY9" fmla="*/ 6347281 h 6617285"/>
              <a:gd name="connsiteX10" fmla="*/ 372945 w 1980294"/>
              <a:gd name="connsiteY10" fmla="*/ 6347281 h 6617285"/>
              <a:gd name="connsiteX11" fmla="*/ 0 w 1980294"/>
              <a:gd name="connsiteY11" fmla="*/ 6617285 h 6617285"/>
              <a:gd name="connsiteX0" fmla="*/ 160912 w 1980294"/>
              <a:gd name="connsiteY0" fmla="*/ 0 h 6724948"/>
              <a:gd name="connsiteX1" fmla="*/ 173288 w 1980294"/>
              <a:gd name="connsiteY1" fmla="*/ 405380 h 6724948"/>
              <a:gd name="connsiteX2" fmla="*/ 235118 w 1980294"/>
              <a:gd name="connsiteY2" fmla="*/ 2011489 h 6724948"/>
              <a:gd name="connsiteX3" fmla="*/ 515790 w 1980294"/>
              <a:gd name="connsiteY3" fmla="*/ 2311540 h 6724948"/>
              <a:gd name="connsiteX4" fmla="*/ 1658817 w 1980294"/>
              <a:gd name="connsiteY4" fmla="*/ 2311540 h 6724948"/>
              <a:gd name="connsiteX5" fmla="*/ 1886136 w 1980294"/>
              <a:gd name="connsiteY5" fmla="*/ 2405699 h 6724948"/>
              <a:gd name="connsiteX6" fmla="*/ 1980294 w 1980294"/>
              <a:gd name="connsiteY6" fmla="*/ 2633018 h 6724948"/>
              <a:gd name="connsiteX7" fmla="*/ 1980294 w 1980294"/>
              <a:gd name="connsiteY7" fmla="*/ 6133467 h 6724948"/>
              <a:gd name="connsiteX8" fmla="*/ 1886136 w 1980294"/>
              <a:gd name="connsiteY8" fmla="*/ 6360786 h 6724948"/>
              <a:gd name="connsiteX9" fmla="*/ 1658817 w 1980294"/>
              <a:gd name="connsiteY9" fmla="*/ 6454944 h 6724948"/>
              <a:gd name="connsiteX10" fmla="*/ 372945 w 1980294"/>
              <a:gd name="connsiteY10" fmla="*/ 6454944 h 6724948"/>
              <a:gd name="connsiteX11" fmla="*/ 0 w 1980294"/>
              <a:gd name="connsiteY11" fmla="*/ 6724948 h 6724948"/>
              <a:gd name="connsiteX0" fmla="*/ 160912 w 1980294"/>
              <a:gd name="connsiteY0" fmla="*/ 0 h 6724948"/>
              <a:gd name="connsiteX1" fmla="*/ 165037 w 1980294"/>
              <a:gd name="connsiteY1" fmla="*/ 165208 h 6724948"/>
              <a:gd name="connsiteX2" fmla="*/ 173288 w 1980294"/>
              <a:gd name="connsiteY2" fmla="*/ 405380 h 6724948"/>
              <a:gd name="connsiteX3" fmla="*/ 235118 w 1980294"/>
              <a:gd name="connsiteY3" fmla="*/ 2011489 h 6724948"/>
              <a:gd name="connsiteX4" fmla="*/ 515790 w 1980294"/>
              <a:gd name="connsiteY4" fmla="*/ 2311540 h 6724948"/>
              <a:gd name="connsiteX5" fmla="*/ 1658817 w 1980294"/>
              <a:gd name="connsiteY5" fmla="*/ 2311540 h 6724948"/>
              <a:gd name="connsiteX6" fmla="*/ 1886136 w 1980294"/>
              <a:gd name="connsiteY6" fmla="*/ 2405699 h 6724948"/>
              <a:gd name="connsiteX7" fmla="*/ 1980294 w 1980294"/>
              <a:gd name="connsiteY7" fmla="*/ 2633018 h 6724948"/>
              <a:gd name="connsiteX8" fmla="*/ 1980294 w 1980294"/>
              <a:gd name="connsiteY8" fmla="*/ 6133467 h 6724948"/>
              <a:gd name="connsiteX9" fmla="*/ 1886136 w 1980294"/>
              <a:gd name="connsiteY9" fmla="*/ 6360786 h 6724948"/>
              <a:gd name="connsiteX10" fmla="*/ 1658817 w 1980294"/>
              <a:gd name="connsiteY10" fmla="*/ 6454944 h 6724948"/>
              <a:gd name="connsiteX11" fmla="*/ 372945 w 1980294"/>
              <a:gd name="connsiteY11" fmla="*/ 6454944 h 6724948"/>
              <a:gd name="connsiteX12" fmla="*/ 0 w 1980294"/>
              <a:gd name="connsiteY12" fmla="*/ 6724948 h 6724948"/>
              <a:gd name="connsiteX0" fmla="*/ 0 w 4294777"/>
              <a:gd name="connsiteY0" fmla="*/ 127472 h 6627281"/>
              <a:gd name="connsiteX1" fmla="*/ 2479520 w 4294777"/>
              <a:gd name="connsiteY1" fmla="*/ 67541 h 6627281"/>
              <a:gd name="connsiteX2" fmla="*/ 2487771 w 4294777"/>
              <a:gd name="connsiteY2" fmla="*/ 307713 h 6627281"/>
              <a:gd name="connsiteX3" fmla="*/ 2549601 w 4294777"/>
              <a:gd name="connsiteY3" fmla="*/ 1913822 h 6627281"/>
              <a:gd name="connsiteX4" fmla="*/ 2830273 w 4294777"/>
              <a:gd name="connsiteY4" fmla="*/ 2213873 h 6627281"/>
              <a:gd name="connsiteX5" fmla="*/ 3973300 w 4294777"/>
              <a:gd name="connsiteY5" fmla="*/ 2213873 h 6627281"/>
              <a:gd name="connsiteX6" fmla="*/ 4200619 w 4294777"/>
              <a:gd name="connsiteY6" fmla="*/ 2308032 h 6627281"/>
              <a:gd name="connsiteX7" fmla="*/ 4294777 w 4294777"/>
              <a:gd name="connsiteY7" fmla="*/ 2535351 h 6627281"/>
              <a:gd name="connsiteX8" fmla="*/ 4294777 w 4294777"/>
              <a:gd name="connsiteY8" fmla="*/ 6035800 h 6627281"/>
              <a:gd name="connsiteX9" fmla="*/ 4200619 w 4294777"/>
              <a:gd name="connsiteY9" fmla="*/ 6263119 h 6627281"/>
              <a:gd name="connsiteX10" fmla="*/ 3973300 w 4294777"/>
              <a:gd name="connsiteY10" fmla="*/ 6357277 h 6627281"/>
              <a:gd name="connsiteX11" fmla="*/ 2687428 w 4294777"/>
              <a:gd name="connsiteY11" fmla="*/ 6357277 h 6627281"/>
              <a:gd name="connsiteX12" fmla="*/ 2314483 w 4294777"/>
              <a:gd name="connsiteY12" fmla="*/ 6627281 h 6627281"/>
              <a:gd name="connsiteX0" fmla="*/ 334822 w 4629599"/>
              <a:gd name="connsiteY0" fmla="*/ 127472 h 6627281"/>
              <a:gd name="connsiteX1" fmla="*/ 413253 w 4629599"/>
              <a:gd name="connsiteY1" fmla="*/ 127583 h 6627281"/>
              <a:gd name="connsiteX2" fmla="*/ 2814342 w 4629599"/>
              <a:gd name="connsiteY2" fmla="*/ 67541 h 6627281"/>
              <a:gd name="connsiteX3" fmla="*/ 2822593 w 4629599"/>
              <a:gd name="connsiteY3" fmla="*/ 307713 h 6627281"/>
              <a:gd name="connsiteX4" fmla="*/ 2884423 w 4629599"/>
              <a:gd name="connsiteY4" fmla="*/ 1913822 h 6627281"/>
              <a:gd name="connsiteX5" fmla="*/ 3165095 w 4629599"/>
              <a:gd name="connsiteY5" fmla="*/ 2213873 h 6627281"/>
              <a:gd name="connsiteX6" fmla="*/ 4308122 w 4629599"/>
              <a:gd name="connsiteY6" fmla="*/ 2213873 h 6627281"/>
              <a:gd name="connsiteX7" fmla="*/ 4535441 w 4629599"/>
              <a:gd name="connsiteY7" fmla="*/ 2308032 h 6627281"/>
              <a:gd name="connsiteX8" fmla="*/ 4629599 w 4629599"/>
              <a:gd name="connsiteY8" fmla="*/ 2535351 h 6627281"/>
              <a:gd name="connsiteX9" fmla="*/ 4629599 w 4629599"/>
              <a:gd name="connsiteY9" fmla="*/ 6035800 h 6627281"/>
              <a:gd name="connsiteX10" fmla="*/ 4535441 w 4629599"/>
              <a:gd name="connsiteY10" fmla="*/ 6263119 h 6627281"/>
              <a:gd name="connsiteX11" fmla="*/ 4308122 w 4629599"/>
              <a:gd name="connsiteY11" fmla="*/ 6357277 h 6627281"/>
              <a:gd name="connsiteX12" fmla="*/ 3022250 w 4629599"/>
              <a:gd name="connsiteY12" fmla="*/ 6357277 h 6627281"/>
              <a:gd name="connsiteX13" fmla="*/ 2649305 w 4629599"/>
              <a:gd name="connsiteY13" fmla="*/ 6627281 h 6627281"/>
              <a:gd name="connsiteX0" fmla="*/ 180089 w 4660546"/>
              <a:gd name="connsiteY0" fmla="*/ 5613925 h 7310265"/>
              <a:gd name="connsiteX1" fmla="*/ 444200 w 4660546"/>
              <a:gd name="connsiteY1" fmla="*/ 810567 h 7310265"/>
              <a:gd name="connsiteX2" fmla="*/ 2845289 w 4660546"/>
              <a:gd name="connsiteY2" fmla="*/ 750525 h 7310265"/>
              <a:gd name="connsiteX3" fmla="*/ 2853540 w 4660546"/>
              <a:gd name="connsiteY3" fmla="*/ 990697 h 7310265"/>
              <a:gd name="connsiteX4" fmla="*/ 2915370 w 4660546"/>
              <a:gd name="connsiteY4" fmla="*/ 2596806 h 7310265"/>
              <a:gd name="connsiteX5" fmla="*/ 3196042 w 4660546"/>
              <a:gd name="connsiteY5" fmla="*/ 2896857 h 7310265"/>
              <a:gd name="connsiteX6" fmla="*/ 4339069 w 4660546"/>
              <a:gd name="connsiteY6" fmla="*/ 2896857 h 7310265"/>
              <a:gd name="connsiteX7" fmla="*/ 4566388 w 4660546"/>
              <a:gd name="connsiteY7" fmla="*/ 2991016 h 7310265"/>
              <a:gd name="connsiteX8" fmla="*/ 4660546 w 4660546"/>
              <a:gd name="connsiteY8" fmla="*/ 3218335 h 7310265"/>
              <a:gd name="connsiteX9" fmla="*/ 4660546 w 4660546"/>
              <a:gd name="connsiteY9" fmla="*/ 6718784 h 7310265"/>
              <a:gd name="connsiteX10" fmla="*/ 4566388 w 4660546"/>
              <a:gd name="connsiteY10" fmla="*/ 6946103 h 7310265"/>
              <a:gd name="connsiteX11" fmla="*/ 4339069 w 4660546"/>
              <a:gd name="connsiteY11" fmla="*/ 7040261 h 7310265"/>
              <a:gd name="connsiteX12" fmla="*/ 3053197 w 4660546"/>
              <a:gd name="connsiteY12" fmla="*/ 7040261 h 7310265"/>
              <a:gd name="connsiteX13" fmla="*/ 2680252 w 4660546"/>
              <a:gd name="connsiteY13" fmla="*/ 7310265 h 7310265"/>
              <a:gd name="connsiteX0" fmla="*/ 180089 w 4660546"/>
              <a:gd name="connsiteY0" fmla="*/ 7978115 h 7978133"/>
              <a:gd name="connsiteX1" fmla="*/ 444200 w 4660546"/>
              <a:gd name="connsiteY1" fmla="*/ 1148308 h 7978133"/>
              <a:gd name="connsiteX2" fmla="*/ 2845289 w 4660546"/>
              <a:gd name="connsiteY2" fmla="*/ 1088266 h 7978133"/>
              <a:gd name="connsiteX3" fmla="*/ 2853540 w 4660546"/>
              <a:gd name="connsiteY3" fmla="*/ 1328438 h 7978133"/>
              <a:gd name="connsiteX4" fmla="*/ 2915370 w 4660546"/>
              <a:gd name="connsiteY4" fmla="*/ 2934547 h 7978133"/>
              <a:gd name="connsiteX5" fmla="*/ 3196042 w 4660546"/>
              <a:gd name="connsiteY5" fmla="*/ 3234598 h 7978133"/>
              <a:gd name="connsiteX6" fmla="*/ 4339069 w 4660546"/>
              <a:gd name="connsiteY6" fmla="*/ 3234598 h 7978133"/>
              <a:gd name="connsiteX7" fmla="*/ 4566388 w 4660546"/>
              <a:gd name="connsiteY7" fmla="*/ 3328757 h 7978133"/>
              <a:gd name="connsiteX8" fmla="*/ 4660546 w 4660546"/>
              <a:gd name="connsiteY8" fmla="*/ 3556076 h 7978133"/>
              <a:gd name="connsiteX9" fmla="*/ 4660546 w 4660546"/>
              <a:gd name="connsiteY9" fmla="*/ 7056525 h 7978133"/>
              <a:gd name="connsiteX10" fmla="*/ 4566388 w 4660546"/>
              <a:gd name="connsiteY10" fmla="*/ 7283844 h 7978133"/>
              <a:gd name="connsiteX11" fmla="*/ 4339069 w 4660546"/>
              <a:gd name="connsiteY11" fmla="*/ 7378002 h 7978133"/>
              <a:gd name="connsiteX12" fmla="*/ 3053197 w 4660546"/>
              <a:gd name="connsiteY12" fmla="*/ 7378002 h 7978133"/>
              <a:gd name="connsiteX13" fmla="*/ 2680252 w 4660546"/>
              <a:gd name="connsiteY13" fmla="*/ 7648006 h 7978133"/>
              <a:gd name="connsiteX0" fmla="*/ 178701 w 4659158"/>
              <a:gd name="connsiteY0" fmla="*/ 7922260 h 8725432"/>
              <a:gd name="connsiteX1" fmla="*/ 187027 w 4659158"/>
              <a:gd name="connsiteY1" fmla="*/ 7587132 h 8725432"/>
              <a:gd name="connsiteX2" fmla="*/ 442812 w 4659158"/>
              <a:gd name="connsiteY2" fmla="*/ 1092453 h 8725432"/>
              <a:gd name="connsiteX3" fmla="*/ 2843901 w 4659158"/>
              <a:gd name="connsiteY3" fmla="*/ 1032411 h 8725432"/>
              <a:gd name="connsiteX4" fmla="*/ 2852152 w 4659158"/>
              <a:gd name="connsiteY4" fmla="*/ 1272583 h 8725432"/>
              <a:gd name="connsiteX5" fmla="*/ 2913982 w 4659158"/>
              <a:gd name="connsiteY5" fmla="*/ 2878692 h 8725432"/>
              <a:gd name="connsiteX6" fmla="*/ 3194654 w 4659158"/>
              <a:gd name="connsiteY6" fmla="*/ 3178743 h 8725432"/>
              <a:gd name="connsiteX7" fmla="*/ 4337681 w 4659158"/>
              <a:gd name="connsiteY7" fmla="*/ 3178743 h 8725432"/>
              <a:gd name="connsiteX8" fmla="*/ 4565000 w 4659158"/>
              <a:gd name="connsiteY8" fmla="*/ 3272902 h 8725432"/>
              <a:gd name="connsiteX9" fmla="*/ 4659158 w 4659158"/>
              <a:gd name="connsiteY9" fmla="*/ 3500221 h 8725432"/>
              <a:gd name="connsiteX10" fmla="*/ 4659158 w 4659158"/>
              <a:gd name="connsiteY10" fmla="*/ 7000670 h 8725432"/>
              <a:gd name="connsiteX11" fmla="*/ 4565000 w 4659158"/>
              <a:gd name="connsiteY11" fmla="*/ 7227989 h 8725432"/>
              <a:gd name="connsiteX12" fmla="*/ 4337681 w 4659158"/>
              <a:gd name="connsiteY12" fmla="*/ 7322147 h 8725432"/>
              <a:gd name="connsiteX13" fmla="*/ 3051809 w 4659158"/>
              <a:gd name="connsiteY13" fmla="*/ 7322147 h 8725432"/>
              <a:gd name="connsiteX14" fmla="*/ 2678864 w 4659158"/>
              <a:gd name="connsiteY14" fmla="*/ 7592151 h 8725432"/>
              <a:gd name="connsiteX0" fmla="*/ 310030 w 4790487"/>
              <a:gd name="connsiteY0" fmla="*/ 7922260 h 9519323"/>
              <a:gd name="connsiteX1" fmla="*/ 2484275 w 4790487"/>
              <a:gd name="connsiteY1" fmla="*/ 9463468 h 9519323"/>
              <a:gd name="connsiteX2" fmla="*/ 318356 w 4790487"/>
              <a:gd name="connsiteY2" fmla="*/ 7587132 h 9519323"/>
              <a:gd name="connsiteX3" fmla="*/ 574141 w 4790487"/>
              <a:gd name="connsiteY3" fmla="*/ 1092453 h 9519323"/>
              <a:gd name="connsiteX4" fmla="*/ 2975230 w 4790487"/>
              <a:gd name="connsiteY4" fmla="*/ 1032411 h 9519323"/>
              <a:gd name="connsiteX5" fmla="*/ 2983481 w 4790487"/>
              <a:gd name="connsiteY5" fmla="*/ 1272583 h 9519323"/>
              <a:gd name="connsiteX6" fmla="*/ 3045311 w 4790487"/>
              <a:gd name="connsiteY6" fmla="*/ 2878692 h 9519323"/>
              <a:gd name="connsiteX7" fmla="*/ 3325983 w 4790487"/>
              <a:gd name="connsiteY7" fmla="*/ 3178743 h 9519323"/>
              <a:gd name="connsiteX8" fmla="*/ 4469010 w 4790487"/>
              <a:gd name="connsiteY8" fmla="*/ 3178743 h 9519323"/>
              <a:gd name="connsiteX9" fmla="*/ 4696329 w 4790487"/>
              <a:gd name="connsiteY9" fmla="*/ 3272902 h 9519323"/>
              <a:gd name="connsiteX10" fmla="*/ 4790487 w 4790487"/>
              <a:gd name="connsiteY10" fmla="*/ 3500221 h 9519323"/>
              <a:gd name="connsiteX11" fmla="*/ 4790487 w 4790487"/>
              <a:gd name="connsiteY11" fmla="*/ 7000670 h 9519323"/>
              <a:gd name="connsiteX12" fmla="*/ 4696329 w 4790487"/>
              <a:gd name="connsiteY12" fmla="*/ 7227989 h 9519323"/>
              <a:gd name="connsiteX13" fmla="*/ 4469010 w 4790487"/>
              <a:gd name="connsiteY13" fmla="*/ 7322147 h 9519323"/>
              <a:gd name="connsiteX14" fmla="*/ 3183138 w 4790487"/>
              <a:gd name="connsiteY14" fmla="*/ 7322147 h 9519323"/>
              <a:gd name="connsiteX15" fmla="*/ 2810193 w 4790487"/>
              <a:gd name="connsiteY15" fmla="*/ 7592151 h 9519323"/>
              <a:gd name="connsiteX0" fmla="*/ 2971021 w 4790487"/>
              <a:gd name="connsiteY0" fmla="*/ 9273217 h 9744481"/>
              <a:gd name="connsiteX1" fmla="*/ 2484275 w 4790487"/>
              <a:gd name="connsiteY1" fmla="*/ 9463468 h 9744481"/>
              <a:gd name="connsiteX2" fmla="*/ 318356 w 4790487"/>
              <a:gd name="connsiteY2" fmla="*/ 7587132 h 9744481"/>
              <a:gd name="connsiteX3" fmla="*/ 574141 w 4790487"/>
              <a:gd name="connsiteY3" fmla="*/ 1092453 h 9744481"/>
              <a:gd name="connsiteX4" fmla="*/ 2975230 w 4790487"/>
              <a:gd name="connsiteY4" fmla="*/ 1032411 h 9744481"/>
              <a:gd name="connsiteX5" fmla="*/ 2983481 w 4790487"/>
              <a:gd name="connsiteY5" fmla="*/ 1272583 h 9744481"/>
              <a:gd name="connsiteX6" fmla="*/ 3045311 w 4790487"/>
              <a:gd name="connsiteY6" fmla="*/ 2878692 h 9744481"/>
              <a:gd name="connsiteX7" fmla="*/ 3325983 w 4790487"/>
              <a:gd name="connsiteY7" fmla="*/ 3178743 h 9744481"/>
              <a:gd name="connsiteX8" fmla="*/ 4469010 w 4790487"/>
              <a:gd name="connsiteY8" fmla="*/ 3178743 h 9744481"/>
              <a:gd name="connsiteX9" fmla="*/ 4696329 w 4790487"/>
              <a:gd name="connsiteY9" fmla="*/ 3272902 h 9744481"/>
              <a:gd name="connsiteX10" fmla="*/ 4790487 w 4790487"/>
              <a:gd name="connsiteY10" fmla="*/ 3500221 h 9744481"/>
              <a:gd name="connsiteX11" fmla="*/ 4790487 w 4790487"/>
              <a:gd name="connsiteY11" fmla="*/ 7000670 h 9744481"/>
              <a:gd name="connsiteX12" fmla="*/ 4696329 w 4790487"/>
              <a:gd name="connsiteY12" fmla="*/ 7227989 h 9744481"/>
              <a:gd name="connsiteX13" fmla="*/ 4469010 w 4790487"/>
              <a:gd name="connsiteY13" fmla="*/ 7322147 h 9744481"/>
              <a:gd name="connsiteX14" fmla="*/ 3183138 w 4790487"/>
              <a:gd name="connsiteY14" fmla="*/ 7322147 h 9744481"/>
              <a:gd name="connsiteX15" fmla="*/ 2810193 w 4790487"/>
              <a:gd name="connsiteY15" fmla="*/ 7592151 h 9744481"/>
              <a:gd name="connsiteX0" fmla="*/ 2971021 w 4790487"/>
              <a:gd name="connsiteY0" fmla="*/ 9435831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784605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3767955 w 5773101"/>
              <a:gd name="connsiteY0" fmla="*/ 7934689 h 10120599"/>
              <a:gd name="connsiteX1" fmla="*/ 3466889 w 5773101"/>
              <a:gd name="connsiteY1" fmla="*/ 9626082 h 10120599"/>
              <a:gd name="connsiteX2" fmla="*/ 1300970 w 5773101"/>
              <a:gd name="connsiteY2" fmla="*/ 8725430 h 10120599"/>
              <a:gd name="connsiteX3" fmla="*/ 442812 w 5773101"/>
              <a:gd name="connsiteY3" fmla="*/ 1255067 h 10120599"/>
              <a:gd name="connsiteX4" fmla="*/ 3957844 w 5773101"/>
              <a:gd name="connsiteY4" fmla="*/ 1195025 h 10120599"/>
              <a:gd name="connsiteX5" fmla="*/ 3966095 w 5773101"/>
              <a:gd name="connsiteY5" fmla="*/ 1435197 h 10120599"/>
              <a:gd name="connsiteX6" fmla="*/ 4027925 w 5773101"/>
              <a:gd name="connsiteY6" fmla="*/ 3041306 h 10120599"/>
              <a:gd name="connsiteX7" fmla="*/ 4308597 w 5773101"/>
              <a:gd name="connsiteY7" fmla="*/ 3341357 h 10120599"/>
              <a:gd name="connsiteX8" fmla="*/ 5451624 w 5773101"/>
              <a:gd name="connsiteY8" fmla="*/ 3341357 h 10120599"/>
              <a:gd name="connsiteX9" fmla="*/ 5678943 w 5773101"/>
              <a:gd name="connsiteY9" fmla="*/ 3435516 h 10120599"/>
              <a:gd name="connsiteX10" fmla="*/ 5773101 w 5773101"/>
              <a:gd name="connsiteY10" fmla="*/ 3662835 h 10120599"/>
              <a:gd name="connsiteX11" fmla="*/ 5773101 w 5773101"/>
              <a:gd name="connsiteY11" fmla="*/ 7163284 h 10120599"/>
              <a:gd name="connsiteX12" fmla="*/ 5678943 w 5773101"/>
              <a:gd name="connsiteY12" fmla="*/ 7390603 h 10120599"/>
              <a:gd name="connsiteX13" fmla="*/ 5451624 w 5773101"/>
              <a:gd name="connsiteY13" fmla="*/ 7484761 h 10120599"/>
              <a:gd name="connsiteX14" fmla="*/ 4165752 w 5773101"/>
              <a:gd name="connsiteY14" fmla="*/ 7484761 h 10120599"/>
              <a:gd name="connsiteX15" fmla="*/ 3767955 w 5773101"/>
              <a:gd name="connsiteY15" fmla="*/ 7934689 h 10120599"/>
              <a:gd name="connsiteX0" fmla="*/ 3961172 w 5966318"/>
              <a:gd name="connsiteY0" fmla="*/ 7997231 h 10558388"/>
              <a:gd name="connsiteX1" fmla="*/ 3660106 w 5966318"/>
              <a:gd name="connsiteY1" fmla="*/ 9688624 h 10558388"/>
              <a:gd name="connsiteX2" fmla="*/ 504013 w 5966318"/>
              <a:gd name="connsiteY2" fmla="*/ 9163220 h 10558388"/>
              <a:gd name="connsiteX3" fmla="*/ 636029 w 5966318"/>
              <a:gd name="connsiteY3" fmla="*/ 1317609 h 10558388"/>
              <a:gd name="connsiteX4" fmla="*/ 4151061 w 5966318"/>
              <a:gd name="connsiteY4" fmla="*/ 1257567 h 10558388"/>
              <a:gd name="connsiteX5" fmla="*/ 4159312 w 5966318"/>
              <a:gd name="connsiteY5" fmla="*/ 1497739 h 10558388"/>
              <a:gd name="connsiteX6" fmla="*/ 4221142 w 5966318"/>
              <a:gd name="connsiteY6" fmla="*/ 3103848 h 10558388"/>
              <a:gd name="connsiteX7" fmla="*/ 4501814 w 5966318"/>
              <a:gd name="connsiteY7" fmla="*/ 3403899 h 10558388"/>
              <a:gd name="connsiteX8" fmla="*/ 5644841 w 5966318"/>
              <a:gd name="connsiteY8" fmla="*/ 3403899 h 10558388"/>
              <a:gd name="connsiteX9" fmla="*/ 5872160 w 5966318"/>
              <a:gd name="connsiteY9" fmla="*/ 3498058 h 10558388"/>
              <a:gd name="connsiteX10" fmla="*/ 5966318 w 5966318"/>
              <a:gd name="connsiteY10" fmla="*/ 3725377 h 10558388"/>
              <a:gd name="connsiteX11" fmla="*/ 5966318 w 5966318"/>
              <a:gd name="connsiteY11" fmla="*/ 7225826 h 10558388"/>
              <a:gd name="connsiteX12" fmla="*/ 5872160 w 5966318"/>
              <a:gd name="connsiteY12" fmla="*/ 7453145 h 10558388"/>
              <a:gd name="connsiteX13" fmla="*/ 5644841 w 5966318"/>
              <a:gd name="connsiteY13" fmla="*/ 7547303 h 10558388"/>
              <a:gd name="connsiteX14" fmla="*/ 4358969 w 5966318"/>
              <a:gd name="connsiteY14" fmla="*/ 7547303 h 10558388"/>
              <a:gd name="connsiteX15" fmla="*/ 3961172 w 5966318"/>
              <a:gd name="connsiteY15" fmla="*/ 7997231 h 10558388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9882956"/>
              <a:gd name="connsiteX1" fmla="*/ 3446238 w 5938130"/>
              <a:gd name="connsiteY1" fmla="*/ 9688625 h 9882956"/>
              <a:gd name="connsiteX2" fmla="*/ 475825 w 5938130"/>
              <a:gd name="connsiteY2" fmla="*/ 9163220 h 9882956"/>
              <a:gd name="connsiteX3" fmla="*/ 607841 w 5938130"/>
              <a:gd name="connsiteY3" fmla="*/ 1317609 h 9882956"/>
              <a:gd name="connsiteX4" fmla="*/ 4122873 w 5938130"/>
              <a:gd name="connsiteY4" fmla="*/ 1257567 h 9882956"/>
              <a:gd name="connsiteX5" fmla="*/ 4131124 w 5938130"/>
              <a:gd name="connsiteY5" fmla="*/ 1497739 h 9882956"/>
              <a:gd name="connsiteX6" fmla="*/ 4192954 w 5938130"/>
              <a:gd name="connsiteY6" fmla="*/ 3103848 h 9882956"/>
              <a:gd name="connsiteX7" fmla="*/ 4473626 w 5938130"/>
              <a:gd name="connsiteY7" fmla="*/ 3403899 h 9882956"/>
              <a:gd name="connsiteX8" fmla="*/ 5616653 w 5938130"/>
              <a:gd name="connsiteY8" fmla="*/ 3403899 h 9882956"/>
              <a:gd name="connsiteX9" fmla="*/ 5843972 w 5938130"/>
              <a:gd name="connsiteY9" fmla="*/ 3498058 h 9882956"/>
              <a:gd name="connsiteX10" fmla="*/ 5938130 w 5938130"/>
              <a:gd name="connsiteY10" fmla="*/ 3725377 h 9882956"/>
              <a:gd name="connsiteX11" fmla="*/ 5938130 w 5938130"/>
              <a:gd name="connsiteY11" fmla="*/ 7225826 h 9882956"/>
              <a:gd name="connsiteX12" fmla="*/ 5843972 w 5938130"/>
              <a:gd name="connsiteY12" fmla="*/ 7453145 h 9882956"/>
              <a:gd name="connsiteX13" fmla="*/ 5616653 w 5938130"/>
              <a:gd name="connsiteY13" fmla="*/ 7547303 h 9882956"/>
              <a:gd name="connsiteX14" fmla="*/ 4330781 w 5938130"/>
              <a:gd name="connsiteY14" fmla="*/ 7547303 h 9882956"/>
              <a:gd name="connsiteX15" fmla="*/ 3932984 w 593813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3680293 w 5495550"/>
              <a:gd name="connsiteY4" fmla="*/ 1257567 h 9882956"/>
              <a:gd name="connsiteX5" fmla="*/ 3688544 w 5495550"/>
              <a:gd name="connsiteY5" fmla="*/ 1497739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5550" h="9882956">
                <a:moveTo>
                  <a:pt x="3490404" y="7997231"/>
                </a:moveTo>
                <a:cubicBezTo>
                  <a:pt x="3373927" y="8354118"/>
                  <a:pt x="3579851" y="9494294"/>
                  <a:pt x="3003658" y="9688625"/>
                </a:cubicBezTo>
                <a:cubicBezTo>
                  <a:pt x="2427465" y="9882956"/>
                  <a:pt x="11241" y="9197375"/>
                  <a:pt x="33245" y="9163220"/>
                </a:cubicBezTo>
                <a:cubicBezTo>
                  <a:pt x="0" y="9125013"/>
                  <a:pt x="135036" y="1389342"/>
                  <a:pt x="165261" y="1317609"/>
                </a:cubicBezTo>
                <a:cubicBezTo>
                  <a:pt x="773102" y="0"/>
                  <a:pt x="3093079" y="1227545"/>
                  <a:pt x="3680293" y="1257567"/>
                </a:cubicBezTo>
                <a:cubicBezTo>
                  <a:pt x="4267507" y="1287589"/>
                  <a:pt x="3676864" y="1190026"/>
                  <a:pt x="3688544" y="1497739"/>
                </a:cubicBezTo>
                <a:cubicBezTo>
                  <a:pt x="3700224" y="1805452"/>
                  <a:pt x="3693290" y="2786155"/>
                  <a:pt x="3750374" y="3103848"/>
                </a:cubicBezTo>
                <a:cubicBezTo>
                  <a:pt x="3838411" y="3273955"/>
                  <a:pt x="3820600" y="3286365"/>
                  <a:pt x="4031046" y="3403899"/>
                </a:cubicBezTo>
                <a:lnTo>
                  <a:pt x="5174073" y="3403899"/>
                </a:lnTo>
                <a:cubicBezTo>
                  <a:pt x="5259334" y="3403899"/>
                  <a:pt x="5341103" y="3437769"/>
                  <a:pt x="5401392" y="3498058"/>
                </a:cubicBezTo>
                <a:cubicBezTo>
                  <a:pt x="5461681" y="3558347"/>
                  <a:pt x="5495550" y="3640116"/>
                  <a:pt x="5495550" y="3725377"/>
                </a:cubicBezTo>
                <a:lnTo>
                  <a:pt x="5495550" y="7225826"/>
                </a:lnTo>
                <a:cubicBezTo>
                  <a:pt x="5495550" y="7311087"/>
                  <a:pt x="5461680" y="7392856"/>
                  <a:pt x="5401392" y="7453145"/>
                </a:cubicBezTo>
                <a:cubicBezTo>
                  <a:pt x="5341103" y="7513434"/>
                  <a:pt x="5259334" y="7547303"/>
                  <a:pt x="5174073" y="7547303"/>
                </a:cubicBezTo>
                <a:lnTo>
                  <a:pt x="3888201" y="7547303"/>
                </a:lnTo>
                <a:cubicBezTo>
                  <a:pt x="3607590" y="7622291"/>
                  <a:pt x="3573890" y="7770423"/>
                  <a:pt x="3490404" y="7997231"/>
                </a:cubicBezTo>
                <a:close/>
              </a:path>
            </a:pathLst>
          </a:custGeom>
          <a:solidFill>
            <a:srgbClr val="6F3505"/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215931" y="507908"/>
          <a:ext cx="1928826" cy="357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642942"/>
              </a:tblGrid>
              <a:tr h="40033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ДЕНЬ 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(6 уроков)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Наука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35 м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8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разбавка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 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1" name="Группа 70"/>
          <p:cNvGrpSpPr/>
          <p:nvPr/>
        </p:nvGrpSpPr>
        <p:grpSpPr>
          <a:xfrm>
            <a:off x="2285985" y="1179663"/>
            <a:ext cx="1301112" cy="2963718"/>
            <a:chOff x="5730249" y="2126934"/>
            <a:chExt cx="1214445" cy="30774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Полилиния 71"/>
            <p:cNvSpPr/>
            <p:nvPr/>
          </p:nvSpPr>
          <p:spPr>
            <a:xfrm>
              <a:off x="5730249" y="2126934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5730249" y="3311842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30249" y="4653924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FBCD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730249" y="2714620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5730249" y="4102422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FBCD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313813" y="4500570"/>
            <a:ext cx="3214709" cy="840230"/>
            <a:chOff x="3714744" y="5643578"/>
            <a:chExt cx="3214709" cy="840230"/>
          </a:xfrm>
        </p:grpSpPr>
        <p:sp>
          <p:nvSpPr>
            <p:cNvPr id="78" name="TextBox 77"/>
            <p:cNvSpPr txBox="1"/>
            <p:nvPr/>
          </p:nvSpPr>
          <p:spPr>
            <a:xfrm>
              <a:off x="3714744" y="5643578"/>
              <a:ext cx="2786082" cy="840230"/>
            </a:xfrm>
            <a:prstGeom prst="rect">
              <a:avLst/>
            </a:prstGeom>
            <a:solidFill>
              <a:srgbClr val="C75F0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/>
                <a:t>Викторины, кроссворды,</a:t>
              </a:r>
            </a:p>
            <a:p>
              <a:pPr>
                <a:lnSpc>
                  <a:spcPct val="90000"/>
                </a:lnSpc>
              </a:pPr>
              <a:r>
                <a:rPr lang="ru-RU" b="1" dirty="0" smtClean="0"/>
                <a:t>соревнования</a:t>
              </a:r>
              <a:r>
                <a:rPr lang="ru-RU" dirty="0" smtClean="0"/>
                <a:t> в решении хитрых задач на время</a:t>
              </a:r>
              <a:endParaRPr lang="ru-RU" dirty="0"/>
            </a:p>
          </p:txBody>
        </p:sp>
        <p:sp>
          <p:nvSpPr>
            <p:cNvPr id="79" name="Полилиния 78"/>
            <p:cNvSpPr/>
            <p:nvPr/>
          </p:nvSpPr>
          <p:spPr>
            <a:xfrm flipV="1">
              <a:off x="6429388" y="5918740"/>
              <a:ext cx="500065" cy="337299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C75F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500430" y="693402"/>
          <a:ext cx="1785950" cy="497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500066"/>
              </a:tblGrid>
              <a:tr h="6187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НЕДЕЛЯ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(погружение)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7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Тема «</a:t>
                      </a:r>
                      <a:r>
                        <a:rPr lang="ru-RU" sz="2000" b="1" dirty="0" smtClean="0"/>
                        <a:t>А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dirty="0" err="1" smtClean="0"/>
                        <a:t>Пн</a:t>
                      </a:r>
                      <a:endParaRPr lang="ru-RU" sz="1800" dirty="0"/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</a:tr>
              <a:tr h="6187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Тема 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</a:tr>
              <a:tr h="6187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Тема 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синтез)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</a:tr>
              <a:tr h="6187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расш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.«А»)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</a:tr>
              <a:tr h="6187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/>
                        <a:t>«</a:t>
                      </a:r>
                      <a:r>
                        <a:rPr lang="en-US" sz="2000" b="1" dirty="0" smtClean="0"/>
                        <a:t>B</a:t>
                      </a:r>
                      <a:r>
                        <a:rPr lang="ru-RU" sz="1800" b="1" dirty="0" smtClean="0"/>
                        <a:t>1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Пт</a:t>
                      </a:r>
                      <a:endParaRPr lang="ru-RU" sz="1800" dirty="0"/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</a:tr>
              <a:tr h="6187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Зачёт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по неделе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7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7E42"/>
                    </a:solidFill>
                  </a:tcPr>
                </a:tc>
              </a:tr>
              <a:tr h="6187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Выходной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(поход...)</a:t>
                      </a:r>
                    </a:p>
                  </a:txBody>
                  <a:tcPr anchor="ctr">
                    <a:solidFill>
                      <a:srgbClr val="7A9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A9BCC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545160" y="5826883"/>
            <a:ext cx="5214974" cy="978729"/>
          </a:xfrm>
          <a:prstGeom prst="rect">
            <a:avLst/>
          </a:prstGeom>
          <a:solidFill>
            <a:srgbClr val="A80000"/>
          </a:solidFill>
          <a:ln w="19050">
            <a:solidFill>
              <a:srgbClr val="FFB1AF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pc="-50" dirty="0" smtClean="0"/>
              <a:t>Принёс и защитил графический концепт =</a:t>
            </a:r>
            <a:r>
              <a:rPr lang="en-US" spc="-50" dirty="0" smtClean="0"/>
              <a:t> </a:t>
            </a:r>
            <a:r>
              <a:rPr lang="en-US" b="1" spc="-50" dirty="0" smtClean="0">
                <a:latin typeface="Cambria" pitchFamily="18" charset="0"/>
              </a:rPr>
              <a:t>III </a:t>
            </a:r>
            <a:r>
              <a:rPr lang="ru-RU" b="1" spc="-50" dirty="0" smtClean="0"/>
              <a:t>уровень.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Объяснил процессы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b="1" dirty="0" smtClean="0">
                <a:latin typeface="Cambria" pitchFamily="18" charset="0"/>
              </a:rPr>
              <a:t>II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/>
              <a:t>ур</a:t>
            </a:r>
            <a:r>
              <a:rPr lang="ru-RU" b="1" dirty="0" smtClean="0">
                <a:latin typeface="Cambria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Знаешь определения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b="1" dirty="0" smtClean="0">
                <a:latin typeface="Cambria" pitchFamily="18" charset="0"/>
              </a:rPr>
              <a:t>I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+mj-lt"/>
              </a:rPr>
              <a:t>ур</a:t>
            </a:r>
            <a:r>
              <a:rPr lang="ru-RU" b="1" dirty="0" smtClean="0">
                <a:latin typeface="+mj-lt"/>
              </a:rPr>
              <a:t>.</a:t>
            </a:r>
            <a:endParaRPr lang="en-US" b="1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dirty="0" smtClean="0"/>
              <a:t>Не знаешь даже их = </a:t>
            </a:r>
            <a:r>
              <a:rPr lang="ru-RU" b="1" dirty="0" smtClean="0"/>
              <a:t>Незачёт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33926" y="62341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ВМЕСТО ОЦЕНОК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9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9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99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62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62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62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2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0419 " pathEditMode="relative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0419 " pathEditMode="relative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0419 " pathEditMode="relative" ptsTypes="AA">
                                      <p:cBhvr>
                                        <p:cTn id="4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0419 " pathEditMode="relative" ptsTypes="AA">
                                      <p:cBhvr>
                                        <p:cTn id="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0419 " pathEditMode="relative" ptsTypes="AA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0419 " pathEditMode="relative" ptsTypes="AA">
                                      <p:cBhvr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0419 " pathEditMode="relative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/>
      <p:bldP spid="56" grpId="0" animBg="1"/>
      <p:bldP spid="56" grpId="1" animBg="1"/>
      <p:bldP spid="94" grpId="0"/>
      <p:bldP spid="9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Группа 104"/>
          <p:cNvGrpSpPr/>
          <p:nvPr/>
        </p:nvGrpSpPr>
        <p:grpSpPr>
          <a:xfrm>
            <a:off x="-2357486" y="-1143032"/>
            <a:ext cx="10143061" cy="8715436"/>
            <a:chOff x="-2357486" y="-1143032"/>
            <a:chExt cx="10143061" cy="8715436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5429256" y="1571612"/>
              <a:ext cx="2356319" cy="3709207"/>
              <a:chOff x="6215075" y="1571612"/>
              <a:chExt cx="1570502" cy="3709207"/>
            </a:xfrm>
          </p:grpSpPr>
          <p:sp>
            <p:nvSpPr>
              <p:cNvPr id="69" name="Полилиния 68"/>
              <p:cNvSpPr/>
              <p:nvPr/>
            </p:nvSpPr>
            <p:spPr>
              <a:xfrm>
                <a:off x="6215075" y="4730382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1270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6215075" y="1571612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1270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6215075" y="2843604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1270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215075" y="4079168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1270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6215075" y="2217354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1270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6286512" y="3481063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1270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Полилиния 79"/>
            <p:cNvSpPr/>
            <p:nvPr/>
          </p:nvSpPr>
          <p:spPr>
            <a:xfrm>
              <a:off x="-2357486" y="-1143032"/>
              <a:ext cx="7903801" cy="8715436"/>
            </a:xfrm>
            <a:custGeom>
              <a:avLst/>
              <a:gdLst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0 w 1928826"/>
                <a:gd name="connsiteY11" fmla="*/ 3821926 h 4143404"/>
                <a:gd name="connsiteX12" fmla="*/ 0 w 1928826"/>
                <a:gd name="connsiteY12" fmla="*/ 321477 h 4143404"/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91440 w 1928826"/>
                <a:gd name="connsiteY11" fmla="*/ 3913366 h 4143404"/>
                <a:gd name="connsiteX0" fmla="*/ 650328 w 2579154"/>
                <a:gd name="connsiteY0" fmla="*/ 1313194 h 5135121"/>
                <a:gd name="connsiteX1" fmla="*/ 744487 w 2579154"/>
                <a:gd name="connsiteY1" fmla="*/ 1085875 h 5135121"/>
                <a:gd name="connsiteX2" fmla="*/ 971806 w 2579154"/>
                <a:gd name="connsiteY2" fmla="*/ 991717 h 5135121"/>
                <a:gd name="connsiteX3" fmla="*/ 2257677 w 2579154"/>
                <a:gd name="connsiteY3" fmla="*/ 991717 h 5135121"/>
                <a:gd name="connsiteX4" fmla="*/ 2484996 w 2579154"/>
                <a:gd name="connsiteY4" fmla="*/ 1085876 h 5135121"/>
                <a:gd name="connsiteX5" fmla="*/ 2579154 w 2579154"/>
                <a:gd name="connsiteY5" fmla="*/ 1313195 h 5135121"/>
                <a:gd name="connsiteX6" fmla="*/ 2579154 w 2579154"/>
                <a:gd name="connsiteY6" fmla="*/ 4813644 h 5135121"/>
                <a:gd name="connsiteX7" fmla="*/ 2484996 w 2579154"/>
                <a:gd name="connsiteY7" fmla="*/ 5040963 h 5135121"/>
                <a:gd name="connsiteX8" fmla="*/ 2257677 w 2579154"/>
                <a:gd name="connsiteY8" fmla="*/ 5135121 h 5135121"/>
                <a:gd name="connsiteX9" fmla="*/ 971805 w 2579154"/>
                <a:gd name="connsiteY9" fmla="*/ 5135121 h 5135121"/>
                <a:gd name="connsiteX10" fmla="*/ 744486 w 2579154"/>
                <a:gd name="connsiteY10" fmla="*/ 5040962 h 5135121"/>
                <a:gd name="connsiteX11" fmla="*/ 741768 w 2579154"/>
                <a:gd name="connsiteY11" fmla="*/ 4905083 h 5135121"/>
                <a:gd name="connsiteX0" fmla="*/ 0 w 1928826"/>
                <a:gd name="connsiteY0" fmla="*/ 321477 h 4143404"/>
                <a:gd name="connsiteX1" fmla="*/ 321478 w 1928826"/>
                <a:gd name="connsiteY1" fmla="*/ 0 h 4143404"/>
                <a:gd name="connsiteX2" fmla="*/ 1607349 w 1928826"/>
                <a:gd name="connsiteY2" fmla="*/ 0 h 4143404"/>
                <a:gd name="connsiteX3" fmla="*/ 1834668 w 1928826"/>
                <a:gd name="connsiteY3" fmla="*/ 94159 h 4143404"/>
                <a:gd name="connsiteX4" fmla="*/ 1928826 w 1928826"/>
                <a:gd name="connsiteY4" fmla="*/ 321478 h 4143404"/>
                <a:gd name="connsiteX5" fmla="*/ 1928826 w 1928826"/>
                <a:gd name="connsiteY5" fmla="*/ 3821927 h 4143404"/>
                <a:gd name="connsiteX6" fmla="*/ 1834668 w 1928826"/>
                <a:gd name="connsiteY6" fmla="*/ 4049246 h 4143404"/>
                <a:gd name="connsiteX7" fmla="*/ 1607349 w 1928826"/>
                <a:gd name="connsiteY7" fmla="*/ 4143404 h 4143404"/>
                <a:gd name="connsiteX8" fmla="*/ 321477 w 1928826"/>
                <a:gd name="connsiteY8" fmla="*/ 4143404 h 4143404"/>
                <a:gd name="connsiteX9" fmla="*/ 94158 w 1928826"/>
                <a:gd name="connsiteY9" fmla="*/ 4049245 h 4143404"/>
                <a:gd name="connsiteX10" fmla="*/ 91440 w 1928826"/>
                <a:gd name="connsiteY10" fmla="*/ 3913366 h 4143404"/>
                <a:gd name="connsiteX0" fmla="*/ 0 w 1928826"/>
                <a:gd name="connsiteY0" fmla="*/ 66974 h 4674743"/>
                <a:gd name="connsiteX1" fmla="*/ 321478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0 w 1928826"/>
                <a:gd name="connsiteY0" fmla="*/ 66974 h 4674743"/>
                <a:gd name="connsiteX1" fmla="*/ 464322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142908 w 2071734"/>
                <a:gd name="connsiteY0" fmla="*/ 66974 h 4944747"/>
                <a:gd name="connsiteX1" fmla="*/ 607230 w 2071734"/>
                <a:gd name="connsiteY1" fmla="*/ 531339 h 4944747"/>
                <a:gd name="connsiteX2" fmla="*/ 1750257 w 2071734"/>
                <a:gd name="connsiteY2" fmla="*/ 531339 h 4944747"/>
                <a:gd name="connsiteX3" fmla="*/ 1977576 w 2071734"/>
                <a:gd name="connsiteY3" fmla="*/ 625498 h 4944747"/>
                <a:gd name="connsiteX4" fmla="*/ 2071734 w 2071734"/>
                <a:gd name="connsiteY4" fmla="*/ 852817 h 4944747"/>
                <a:gd name="connsiteX5" fmla="*/ 2071734 w 2071734"/>
                <a:gd name="connsiteY5" fmla="*/ 4353266 h 4944747"/>
                <a:gd name="connsiteX6" fmla="*/ 1977576 w 2071734"/>
                <a:gd name="connsiteY6" fmla="*/ 4580585 h 4944747"/>
                <a:gd name="connsiteX7" fmla="*/ 1750257 w 2071734"/>
                <a:gd name="connsiteY7" fmla="*/ 4674743 h 4944747"/>
                <a:gd name="connsiteX8" fmla="*/ 464385 w 2071734"/>
                <a:gd name="connsiteY8" fmla="*/ 4674743 h 4944747"/>
                <a:gd name="connsiteX9" fmla="*/ 237066 w 2071734"/>
                <a:gd name="connsiteY9" fmla="*/ 4580584 h 4944747"/>
                <a:gd name="connsiteX10" fmla="*/ 91440 w 2071734"/>
                <a:gd name="connsiteY10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273334 h 5151107"/>
                <a:gd name="connsiteX1" fmla="*/ 515790 w 1980294"/>
                <a:gd name="connsiteY1" fmla="*/ 737699 h 5151107"/>
                <a:gd name="connsiteX2" fmla="*/ 1658817 w 1980294"/>
                <a:gd name="connsiteY2" fmla="*/ 737699 h 5151107"/>
                <a:gd name="connsiteX3" fmla="*/ 1886136 w 1980294"/>
                <a:gd name="connsiteY3" fmla="*/ 831858 h 5151107"/>
                <a:gd name="connsiteX4" fmla="*/ 1980294 w 1980294"/>
                <a:gd name="connsiteY4" fmla="*/ 1059177 h 5151107"/>
                <a:gd name="connsiteX5" fmla="*/ 1980294 w 1980294"/>
                <a:gd name="connsiteY5" fmla="*/ 4559626 h 5151107"/>
                <a:gd name="connsiteX6" fmla="*/ 1886136 w 1980294"/>
                <a:gd name="connsiteY6" fmla="*/ 4786945 h 5151107"/>
                <a:gd name="connsiteX7" fmla="*/ 1658817 w 1980294"/>
                <a:gd name="connsiteY7" fmla="*/ 4881103 h 5151107"/>
                <a:gd name="connsiteX8" fmla="*/ 372945 w 1980294"/>
                <a:gd name="connsiteY8" fmla="*/ 4881103 h 5151107"/>
                <a:gd name="connsiteX9" fmla="*/ 0 w 1980294"/>
                <a:gd name="connsiteY9" fmla="*/ 5151107 h 5151107"/>
                <a:gd name="connsiteX0" fmla="*/ 51468 w 1980294"/>
                <a:gd name="connsiteY0" fmla="*/ 0 h 4877773"/>
                <a:gd name="connsiteX1" fmla="*/ 419784 w 1980294"/>
                <a:gd name="connsiteY1" fmla="*/ 217204 h 4877773"/>
                <a:gd name="connsiteX2" fmla="*/ 515790 w 1980294"/>
                <a:gd name="connsiteY2" fmla="*/ 464365 h 4877773"/>
                <a:gd name="connsiteX3" fmla="*/ 1658817 w 1980294"/>
                <a:gd name="connsiteY3" fmla="*/ 464365 h 4877773"/>
                <a:gd name="connsiteX4" fmla="*/ 1886136 w 1980294"/>
                <a:gd name="connsiteY4" fmla="*/ 558524 h 4877773"/>
                <a:gd name="connsiteX5" fmla="*/ 1980294 w 1980294"/>
                <a:gd name="connsiteY5" fmla="*/ 785843 h 4877773"/>
                <a:gd name="connsiteX6" fmla="*/ 1980294 w 1980294"/>
                <a:gd name="connsiteY6" fmla="*/ 4286292 h 4877773"/>
                <a:gd name="connsiteX7" fmla="*/ 1886136 w 1980294"/>
                <a:gd name="connsiteY7" fmla="*/ 4513611 h 4877773"/>
                <a:gd name="connsiteX8" fmla="*/ 1658817 w 1980294"/>
                <a:gd name="connsiteY8" fmla="*/ 4607769 h 4877773"/>
                <a:gd name="connsiteX9" fmla="*/ 372945 w 1980294"/>
                <a:gd name="connsiteY9" fmla="*/ 4607769 h 4877773"/>
                <a:gd name="connsiteX10" fmla="*/ 0 w 1980294"/>
                <a:gd name="connsiteY10" fmla="*/ 4877773 h 4877773"/>
                <a:gd name="connsiteX0" fmla="*/ 419784 w 1980294"/>
                <a:gd name="connsiteY0" fmla="*/ 0 h 4660569"/>
                <a:gd name="connsiteX1" fmla="*/ 515790 w 1980294"/>
                <a:gd name="connsiteY1" fmla="*/ 247161 h 4660569"/>
                <a:gd name="connsiteX2" fmla="*/ 1658817 w 1980294"/>
                <a:gd name="connsiteY2" fmla="*/ 247161 h 4660569"/>
                <a:gd name="connsiteX3" fmla="*/ 1886136 w 1980294"/>
                <a:gd name="connsiteY3" fmla="*/ 341320 h 4660569"/>
                <a:gd name="connsiteX4" fmla="*/ 1980294 w 1980294"/>
                <a:gd name="connsiteY4" fmla="*/ 568639 h 4660569"/>
                <a:gd name="connsiteX5" fmla="*/ 1980294 w 1980294"/>
                <a:gd name="connsiteY5" fmla="*/ 4069088 h 4660569"/>
                <a:gd name="connsiteX6" fmla="*/ 1886136 w 1980294"/>
                <a:gd name="connsiteY6" fmla="*/ 4296407 h 4660569"/>
                <a:gd name="connsiteX7" fmla="*/ 1658817 w 1980294"/>
                <a:gd name="connsiteY7" fmla="*/ 4390565 h 4660569"/>
                <a:gd name="connsiteX8" fmla="*/ 372945 w 1980294"/>
                <a:gd name="connsiteY8" fmla="*/ 4390565 h 4660569"/>
                <a:gd name="connsiteX9" fmla="*/ 0 w 1980294"/>
                <a:gd name="connsiteY9" fmla="*/ 4660569 h 4660569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4803493"/>
                <a:gd name="connsiteX1" fmla="*/ 515790 w 1980294"/>
                <a:gd name="connsiteY1" fmla="*/ 390085 h 4803493"/>
                <a:gd name="connsiteX2" fmla="*/ 1658817 w 1980294"/>
                <a:gd name="connsiteY2" fmla="*/ 390085 h 4803493"/>
                <a:gd name="connsiteX3" fmla="*/ 1886136 w 1980294"/>
                <a:gd name="connsiteY3" fmla="*/ 484244 h 4803493"/>
                <a:gd name="connsiteX4" fmla="*/ 1980294 w 1980294"/>
                <a:gd name="connsiteY4" fmla="*/ 711563 h 4803493"/>
                <a:gd name="connsiteX5" fmla="*/ 1980294 w 1980294"/>
                <a:gd name="connsiteY5" fmla="*/ 4212012 h 4803493"/>
                <a:gd name="connsiteX6" fmla="*/ 1886136 w 1980294"/>
                <a:gd name="connsiteY6" fmla="*/ 4439331 h 4803493"/>
                <a:gd name="connsiteX7" fmla="*/ 1658817 w 1980294"/>
                <a:gd name="connsiteY7" fmla="*/ 4533489 h 4803493"/>
                <a:gd name="connsiteX8" fmla="*/ 372945 w 1980294"/>
                <a:gd name="connsiteY8" fmla="*/ 4533489 h 4803493"/>
                <a:gd name="connsiteX9" fmla="*/ 0 w 1980294"/>
                <a:gd name="connsiteY9" fmla="*/ 4803493 h 4803493"/>
                <a:gd name="connsiteX0" fmla="*/ 134000 w 1980294"/>
                <a:gd name="connsiteY0" fmla="*/ 0 h 4803493"/>
                <a:gd name="connsiteX1" fmla="*/ 173288 w 1980294"/>
                <a:gd name="connsiteY1" fmla="*/ 315221 h 4803493"/>
                <a:gd name="connsiteX2" fmla="*/ 515790 w 1980294"/>
                <a:gd name="connsiteY2" fmla="*/ 390085 h 4803493"/>
                <a:gd name="connsiteX3" fmla="*/ 1658817 w 1980294"/>
                <a:gd name="connsiteY3" fmla="*/ 390085 h 4803493"/>
                <a:gd name="connsiteX4" fmla="*/ 1886136 w 1980294"/>
                <a:gd name="connsiteY4" fmla="*/ 484244 h 4803493"/>
                <a:gd name="connsiteX5" fmla="*/ 1980294 w 1980294"/>
                <a:gd name="connsiteY5" fmla="*/ 711563 h 4803493"/>
                <a:gd name="connsiteX6" fmla="*/ 1980294 w 1980294"/>
                <a:gd name="connsiteY6" fmla="*/ 4212012 h 4803493"/>
                <a:gd name="connsiteX7" fmla="*/ 1886136 w 1980294"/>
                <a:gd name="connsiteY7" fmla="*/ 4439331 h 4803493"/>
                <a:gd name="connsiteX8" fmla="*/ 1658817 w 1980294"/>
                <a:gd name="connsiteY8" fmla="*/ 4533489 h 4803493"/>
                <a:gd name="connsiteX9" fmla="*/ 372945 w 1980294"/>
                <a:gd name="connsiteY9" fmla="*/ 4533489 h 4803493"/>
                <a:gd name="connsiteX10" fmla="*/ 0 w 1980294"/>
                <a:gd name="connsiteY10" fmla="*/ 4803493 h 4803493"/>
                <a:gd name="connsiteX0" fmla="*/ 134000 w 1980294"/>
                <a:gd name="connsiteY0" fmla="*/ 1223396 h 6026889"/>
                <a:gd name="connsiteX1" fmla="*/ 160912 w 1980294"/>
                <a:gd name="connsiteY1" fmla="*/ 52537 h 6026889"/>
                <a:gd name="connsiteX2" fmla="*/ 173288 w 1980294"/>
                <a:gd name="connsiteY2" fmla="*/ 1538617 h 6026889"/>
                <a:gd name="connsiteX3" fmla="*/ 515790 w 1980294"/>
                <a:gd name="connsiteY3" fmla="*/ 1613481 h 6026889"/>
                <a:gd name="connsiteX4" fmla="*/ 1658817 w 1980294"/>
                <a:gd name="connsiteY4" fmla="*/ 1613481 h 6026889"/>
                <a:gd name="connsiteX5" fmla="*/ 1886136 w 1980294"/>
                <a:gd name="connsiteY5" fmla="*/ 1707640 h 6026889"/>
                <a:gd name="connsiteX6" fmla="*/ 1980294 w 1980294"/>
                <a:gd name="connsiteY6" fmla="*/ 1934959 h 6026889"/>
                <a:gd name="connsiteX7" fmla="*/ 1980294 w 1980294"/>
                <a:gd name="connsiteY7" fmla="*/ 5435408 h 6026889"/>
                <a:gd name="connsiteX8" fmla="*/ 1886136 w 1980294"/>
                <a:gd name="connsiteY8" fmla="*/ 5662727 h 6026889"/>
                <a:gd name="connsiteX9" fmla="*/ 1658817 w 1980294"/>
                <a:gd name="connsiteY9" fmla="*/ 5756885 h 6026889"/>
                <a:gd name="connsiteX10" fmla="*/ 372945 w 1980294"/>
                <a:gd name="connsiteY10" fmla="*/ 5756885 h 6026889"/>
                <a:gd name="connsiteX11" fmla="*/ 0 w 1980294"/>
                <a:gd name="connsiteY11" fmla="*/ 6026889 h 6026889"/>
                <a:gd name="connsiteX0" fmla="*/ 134000 w 1980294"/>
                <a:gd name="connsiteY0" fmla="*/ 1185865 h 5989358"/>
                <a:gd name="connsiteX1" fmla="*/ 160912 w 1980294"/>
                <a:gd name="connsiteY1" fmla="*/ 15006 h 5989358"/>
                <a:gd name="connsiteX2" fmla="*/ 173288 w 1980294"/>
                <a:gd name="connsiteY2" fmla="*/ 1275897 h 5989358"/>
                <a:gd name="connsiteX3" fmla="*/ 515790 w 1980294"/>
                <a:gd name="connsiteY3" fmla="*/ 1575950 h 5989358"/>
                <a:gd name="connsiteX4" fmla="*/ 1658817 w 1980294"/>
                <a:gd name="connsiteY4" fmla="*/ 1575950 h 5989358"/>
                <a:gd name="connsiteX5" fmla="*/ 1886136 w 1980294"/>
                <a:gd name="connsiteY5" fmla="*/ 1670109 h 5989358"/>
                <a:gd name="connsiteX6" fmla="*/ 1980294 w 1980294"/>
                <a:gd name="connsiteY6" fmla="*/ 1897428 h 5989358"/>
                <a:gd name="connsiteX7" fmla="*/ 1980294 w 1980294"/>
                <a:gd name="connsiteY7" fmla="*/ 5397877 h 5989358"/>
                <a:gd name="connsiteX8" fmla="*/ 1886136 w 1980294"/>
                <a:gd name="connsiteY8" fmla="*/ 5625196 h 5989358"/>
                <a:gd name="connsiteX9" fmla="*/ 1658817 w 1980294"/>
                <a:gd name="connsiteY9" fmla="*/ 5719354 h 5989358"/>
                <a:gd name="connsiteX10" fmla="*/ 372945 w 1980294"/>
                <a:gd name="connsiteY10" fmla="*/ 5719354 h 5989358"/>
                <a:gd name="connsiteX11" fmla="*/ 0 w 1980294"/>
                <a:gd name="connsiteY11" fmla="*/ 5989358 h 5989358"/>
                <a:gd name="connsiteX0" fmla="*/ 134000 w 1980294"/>
                <a:gd name="connsiteY0" fmla="*/ 1185864 h 5989357"/>
                <a:gd name="connsiteX1" fmla="*/ 160912 w 1980294"/>
                <a:gd name="connsiteY1" fmla="*/ 15005 h 5989357"/>
                <a:gd name="connsiteX2" fmla="*/ 482682 w 1980294"/>
                <a:gd name="connsiteY2" fmla="*/ 1275897 h 5989357"/>
                <a:gd name="connsiteX3" fmla="*/ 515790 w 1980294"/>
                <a:gd name="connsiteY3" fmla="*/ 1575949 h 5989357"/>
                <a:gd name="connsiteX4" fmla="*/ 1658817 w 1980294"/>
                <a:gd name="connsiteY4" fmla="*/ 1575949 h 5989357"/>
                <a:gd name="connsiteX5" fmla="*/ 1886136 w 1980294"/>
                <a:gd name="connsiteY5" fmla="*/ 1670108 h 5989357"/>
                <a:gd name="connsiteX6" fmla="*/ 1980294 w 1980294"/>
                <a:gd name="connsiteY6" fmla="*/ 1897427 h 5989357"/>
                <a:gd name="connsiteX7" fmla="*/ 1980294 w 1980294"/>
                <a:gd name="connsiteY7" fmla="*/ 5397876 h 5989357"/>
                <a:gd name="connsiteX8" fmla="*/ 1886136 w 1980294"/>
                <a:gd name="connsiteY8" fmla="*/ 5625195 h 5989357"/>
                <a:gd name="connsiteX9" fmla="*/ 1658817 w 1980294"/>
                <a:gd name="connsiteY9" fmla="*/ 5719353 h 5989357"/>
                <a:gd name="connsiteX10" fmla="*/ 372945 w 1980294"/>
                <a:gd name="connsiteY10" fmla="*/ 5719353 h 5989357"/>
                <a:gd name="connsiteX11" fmla="*/ 0 w 1980294"/>
                <a:gd name="connsiteY11" fmla="*/ 5989357 h 5989357"/>
                <a:gd name="connsiteX0" fmla="*/ 160912 w 1980294"/>
                <a:gd name="connsiteY0" fmla="*/ 0 h 5974352"/>
                <a:gd name="connsiteX1" fmla="*/ 482682 w 1980294"/>
                <a:gd name="connsiteY1" fmla="*/ 1260892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117526 h 6617285"/>
                <a:gd name="connsiteX1" fmla="*/ 173288 w 1980294"/>
                <a:gd name="connsiteY1" fmla="*/ 297717 h 6617285"/>
                <a:gd name="connsiteX2" fmla="*/ 235118 w 1980294"/>
                <a:gd name="connsiteY2" fmla="*/ 1903826 h 6617285"/>
                <a:gd name="connsiteX3" fmla="*/ 515790 w 1980294"/>
                <a:gd name="connsiteY3" fmla="*/ 2203877 h 6617285"/>
                <a:gd name="connsiteX4" fmla="*/ 1658817 w 1980294"/>
                <a:gd name="connsiteY4" fmla="*/ 2203877 h 6617285"/>
                <a:gd name="connsiteX5" fmla="*/ 1886136 w 1980294"/>
                <a:gd name="connsiteY5" fmla="*/ 2298036 h 6617285"/>
                <a:gd name="connsiteX6" fmla="*/ 1980294 w 1980294"/>
                <a:gd name="connsiteY6" fmla="*/ 2525355 h 6617285"/>
                <a:gd name="connsiteX7" fmla="*/ 1980294 w 1980294"/>
                <a:gd name="connsiteY7" fmla="*/ 6025804 h 6617285"/>
                <a:gd name="connsiteX8" fmla="*/ 1886136 w 1980294"/>
                <a:gd name="connsiteY8" fmla="*/ 6253123 h 6617285"/>
                <a:gd name="connsiteX9" fmla="*/ 1658817 w 1980294"/>
                <a:gd name="connsiteY9" fmla="*/ 6347281 h 6617285"/>
                <a:gd name="connsiteX10" fmla="*/ 372945 w 1980294"/>
                <a:gd name="connsiteY10" fmla="*/ 6347281 h 6617285"/>
                <a:gd name="connsiteX11" fmla="*/ 0 w 1980294"/>
                <a:gd name="connsiteY11" fmla="*/ 6617285 h 6617285"/>
                <a:gd name="connsiteX0" fmla="*/ 160912 w 1980294"/>
                <a:gd name="connsiteY0" fmla="*/ 0 h 6724948"/>
                <a:gd name="connsiteX1" fmla="*/ 173288 w 1980294"/>
                <a:gd name="connsiteY1" fmla="*/ 405380 h 6724948"/>
                <a:gd name="connsiteX2" fmla="*/ 235118 w 1980294"/>
                <a:gd name="connsiteY2" fmla="*/ 2011489 h 6724948"/>
                <a:gd name="connsiteX3" fmla="*/ 515790 w 1980294"/>
                <a:gd name="connsiteY3" fmla="*/ 2311540 h 6724948"/>
                <a:gd name="connsiteX4" fmla="*/ 1658817 w 1980294"/>
                <a:gd name="connsiteY4" fmla="*/ 2311540 h 6724948"/>
                <a:gd name="connsiteX5" fmla="*/ 1886136 w 1980294"/>
                <a:gd name="connsiteY5" fmla="*/ 2405699 h 6724948"/>
                <a:gd name="connsiteX6" fmla="*/ 1980294 w 1980294"/>
                <a:gd name="connsiteY6" fmla="*/ 2633018 h 6724948"/>
                <a:gd name="connsiteX7" fmla="*/ 1980294 w 1980294"/>
                <a:gd name="connsiteY7" fmla="*/ 6133467 h 6724948"/>
                <a:gd name="connsiteX8" fmla="*/ 1886136 w 1980294"/>
                <a:gd name="connsiteY8" fmla="*/ 6360786 h 6724948"/>
                <a:gd name="connsiteX9" fmla="*/ 1658817 w 1980294"/>
                <a:gd name="connsiteY9" fmla="*/ 6454944 h 6724948"/>
                <a:gd name="connsiteX10" fmla="*/ 372945 w 1980294"/>
                <a:gd name="connsiteY10" fmla="*/ 6454944 h 6724948"/>
                <a:gd name="connsiteX11" fmla="*/ 0 w 1980294"/>
                <a:gd name="connsiteY11" fmla="*/ 6724948 h 6724948"/>
                <a:gd name="connsiteX0" fmla="*/ 160912 w 1980294"/>
                <a:gd name="connsiteY0" fmla="*/ 0 h 6724948"/>
                <a:gd name="connsiteX1" fmla="*/ 165037 w 1980294"/>
                <a:gd name="connsiteY1" fmla="*/ 165208 h 6724948"/>
                <a:gd name="connsiteX2" fmla="*/ 173288 w 1980294"/>
                <a:gd name="connsiteY2" fmla="*/ 405380 h 6724948"/>
                <a:gd name="connsiteX3" fmla="*/ 235118 w 1980294"/>
                <a:gd name="connsiteY3" fmla="*/ 2011489 h 6724948"/>
                <a:gd name="connsiteX4" fmla="*/ 515790 w 1980294"/>
                <a:gd name="connsiteY4" fmla="*/ 2311540 h 6724948"/>
                <a:gd name="connsiteX5" fmla="*/ 1658817 w 1980294"/>
                <a:gd name="connsiteY5" fmla="*/ 2311540 h 6724948"/>
                <a:gd name="connsiteX6" fmla="*/ 1886136 w 1980294"/>
                <a:gd name="connsiteY6" fmla="*/ 2405699 h 6724948"/>
                <a:gd name="connsiteX7" fmla="*/ 1980294 w 1980294"/>
                <a:gd name="connsiteY7" fmla="*/ 2633018 h 6724948"/>
                <a:gd name="connsiteX8" fmla="*/ 1980294 w 1980294"/>
                <a:gd name="connsiteY8" fmla="*/ 6133467 h 6724948"/>
                <a:gd name="connsiteX9" fmla="*/ 1886136 w 1980294"/>
                <a:gd name="connsiteY9" fmla="*/ 6360786 h 6724948"/>
                <a:gd name="connsiteX10" fmla="*/ 1658817 w 1980294"/>
                <a:gd name="connsiteY10" fmla="*/ 6454944 h 6724948"/>
                <a:gd name="connsiteX11" fmla="*/ 372945 w 1980294"/>
                <a:gd name="connsiteY11" fmla="*/ 6454944 h 6724948"/>
                <a:gd name="connsiteX12" fmla="*/ 0 w 1980294"/>
                <a:gd name="connsiteY12" fmla="*/ 6724948 h 6724948"/>
                <a:gd name="connsiteX0" fmla="*/ 0 w 4294777"/>
                <a:gd name="connsiteY0" fmla="*/ 127472 h 6627281"/>
                <a:gd name="connsiteX1" fmla="*/ 2479520 w 4294777"/>
                <a:gd name="connsiteY1" fmla="*/ 67541 h 6627281"/>
                <a:gd name="connsiteX2" fmla="*/ 2487771 w 4294777"/>
                <a:gd name="connsiteY2" fmla="*/ 307713 h 6627281"/>
                <a:gd name="connsiteX3" fmla="*/ 2549601 w 4294777"/>
                <a:gd name="connsiteY3" fmla="*/ 1913822 h 6627281"/>
                <a:gd name="connsiteX4" fmla="*/ 2830273 w 4294777"/>
                <a:gd name="connsiteY4" fmla="*/ 2213873 h 6627281"/>
                <a:gd name="connsiteX5" fmla="*/ 3973300 w 4294777"/>
                <a:gd name="connsiteY5" fmla="*/ 2213873 h 6627281"/>
                <a:gd name="connsiteX6" fmla="*/ 4200619 w 4294777"/>
                <a:gd name="connsiteY6" fmla="*/ 2308032 h 6627281"/>
                <a:gd name="connsiteX7" fmla="*/ 4294777 w 4294777"/>
                <a:gd name="connsiteY7" fmla="*/ 2535351 h 6627281"/>
                <a:gd name="connsiteX8" fmla="*/ 4294777 w 4294777"/>
                <a:gd name="connsiteY8" fmla="*/ 6035800 h 6627281"/>
                <a:gd name="connsiteX9" fmla="*/ 4200619 w 4294777"/>
                <a:gd name="connsiteY9" fmla="*/ 6263119 h 6627281"/>
                <a:gd name="connsiteX10" fmla="*/ 3973300 w 4294777"/>
                <a:gd name="connsiteY10" fmla="*/ 6357277 h 6627281"/>
                <a:gd name="connsiteX11" fmla="*/ 2687428 w 4294777"/>
                <a:gd name="connsiteY11" fmla="*/ 6357277 h 6627281"/>
                <a:gd name="connsiteX12" fmla="*/ 2314483 w 4294777"/>
                <a:gd name="connsiteY12" fmla="*/ 6627281 h 6627281"/>
                <a:gd name="connsiteX0" fmla="*/ 334822 w 4629599"/>
                <a:gd name="connsiteY0" fmla="*/ 127472 h 6627281"/>
                <a:gd name="connsiteX1" fmla="*/ 413253 w 4629599"/>
                <a:gd name="connsiteY1" fmla="*/ 127583 h 6627281"/>
                <a:gd name="connsiteX2" fmla="*/ 2814342 w 4629599"/>
                <a:gd name="connsiteY2" fmla="*/ 67541 h 6627281"/>
                <a:gd name="connsiteX3" fmla="*/ 2822593 w 4629599"/>
                <a:gd name="connsiteY3" fmla="*/ 307713 h 6627281"/>
                <a:gd name="connsiteX4" fmla="*/ 2884423 w 4629599"/>
                <a:gd name="connsiteY4" fmla="*/ 1913822 h 6627281"/>
                <a:gd name="connsiteX5" fmla="*/ 3165095 w 4629599"/>
                <a:gd name="connsiteY5" fmla="*/ 2213873 h 6627281"/>
                <a:gd name="connsiteX6" fmla="*/ 4308122 w 4629599"/>
                <a:gd name="connsiteY6" fmla="*/ 2213873 h 6627281"/>
                <a:gd name="connsiteX7" fmla="*/ 4535441 w 4629599"/>
                <a:gd name="connsiteY7" fmla="*/ 2308032 h 6627281"/>
                <a:gd name="connsiteX8" fmla="*/ 4629599 w 4629599"/>
                <a:gd name="connsiteY8" fmla="*/ 2535351 h 6627281"/>
                <a:gd name="connsiteX9" fmla="*/ 4629599 w 4629599"/>
                <a:gd name="connsiteY9" fmla="*/ 6035800 h 6627281"/>
                <a:gd name="connsiteX10" fmla="*/ 4535441 w 4629599"/>
                <a:gd name="connsiteY10" fmla="*/ 6263119 h 6627281"/>
                <a:gd name="connsiteX11" fmla="*/ 4308122 w 4629599"/>
                <a:gd name="connsiteY11" fmla="*/ 6357277 h 6627281"/>
                <a:gd name="connsiteX12" fmla="*/ 3022250 w 4629599"/>
                <a:gd name="connsiteY12" fmla="*/ 6357277 h 6627281"/>
                <a:gd name="connsiteX13" fmla="*/ 2649305 w 4629599"/>
                <a:gd name="connsiteY13" fmla="*/ 6627281 h 6627281"/>
                <a:gd name="connsiteX0" fmla="*/ 180089 w 4660546"/>
                <a:gd name="connsiteY0" fmla="*/ 5613925 h 7310265"/>
                <a:gd name="connsiteX1" fmla="*/ 444200 w 4660546"/>
                <a:gd name="connsiteY1" fmla="*/ 810567 h 7310265"/>
                <a:gd name="connsiteX2" fmla="*/ 2845289 w 4660546"/>
                <a:gd name="connsiteY2" fmla="*/ 750525 h 7310265"/>
                <a:gd name="connsiteX3" fmla="*/ 2853540 w 4660546"/>
                <a:gd name="connsiteY3" fmla="*/ 990697 h 7310265"/>
                <a:gd name="connsiteX4" fmla="*/ 2915370 w 4660546"/>
                <a:gd name="connsiteY4" fmla="*/ 2596806 h 7310265"/>
                <a:gd name="connsiteX5" fmla="*/ 3196042 w 4660546"/>
                <a:gd name="connsiteY5" fmla="*/ 2896857 h 7310265"/>
                <a:gd name="connsiteX6" fmla="*/ 4339069 w 4660546"/>
                <a:gd name="connsiteY6" fmla="*/ 2896857 h 7310265"/>
                <a:gd name="connsiteX7" fmla="*/ 4566388 w 4660546"/>
                <a:gd name="connsiteY7" fmla="*/ 2991016 h 7310265"/>
                <a:gd name="connsiteX8" fmla="*/ 4660546 w 4660546"/>
                <a:gd name="connsiteY8" fmla="*/ 3218335 h 7310265"/>
                <a:gd name="connsiteX9" fmla="*/ 4660546 w 4660546"/>
                <a:gd name="connsiteY9" fmla="*/ 6718784 h 7310265"/>
                <a:gd name="connsiteX10" fmla="*/ 4566388 w 4660546"/>
                <a:gd name="connsiteY10" fmla="*/ 6946103 h 7310265"/>
                <a:gd name="connsiteX11" fmla="*/ 4339069 w 4660546"/>
                <a:gd name="connsiteY11" fmla="*/ 7040261 h 7310265"/>
                <a:gd name="connsiteX12" fmla="*/ 3053197 w 4660546"/>
                <a:gd name="connsiteY12" fmla="*/ 7040261 h 7310265"/>
                <a:gd name="connsiteX13" fmla="*/ 2680252 w 4660546"/>
                <a:gd name="connsiteY13" fmla="*/ 7310265 h 7310265"/>
                <a:gd name="connsiteX0" fmla="*/ 180089 w 4660546"/>
                <a:gd name="connsiteY0" fmla="*/ 7978115 h 7978133"/>
                <a:gd name="connsiteX1" fmla="*/ 444200 w 4660546"/>
                <a:gd name="connsiteY1" fmla="*/ 1148308 h 7978133"/>
                <a:gd name="connsiteX2" fmla="*/ 2845289 w 4660546"/>
                <a:gd name="connsiteY2" fmla="*/ 1088266 h 7978133"/>
                <a:gd name="connsiteX3" fmla="*/ 2853540 w 4660546"/>
                <a:gd name="connsiteY3" fmla="*/ 1328438 h 7978133"/>
                <a:gd name="connsiteX4" fmla="*/ 2915370 w 4660546"/>
                <a:gd name="connsiteY4" fmla="*/ 2934547 h 7978133"/>
                <a:gd name="connsiteX5" fmla="*/ 3196042 w 4660546"/>
                <a:gd name="connsiteY5" fmla="*/ 3234598 h 7978133"/>
                <a:gd name="connsiteX6" fmla="*/ 4339069 w 4660546"/>
                <a:gd name="connsiteY6" fmla="*/ 3234598 h 7978133"/>
                <a:gd name="connsiteX7" fmla="*/ 4566388 w 4660546"/>
                <a:gd name="connsiteY7" fmla="*/ 3328757 h 7978133"/>
                <a:gd name="connsiteX8" fmla="*/ 4660546 w 4660546"/>
                <a:gd name="connsiteY8" fmla="*/ 3556076 h 7978133"/>
                <a:gd name="connsiteX9" fmla="*/ 4660546 w 4660546"/>
                <a:gd name="connsiteY9" fmla="*/ 7056525 h 7978133"/>
                <a:gd name="connsiteX10" fmla="*/ 4566388 w 4660546"/>
                <a:gd name="connsiteY10" fmla="*/ 7283844 h 7978133"/>
                <a:gd name="connsiteX11" fmla="*/ 4339069 w 4660546"/>
                <a:gd name="connsiteY11" fmla="*/ 7378002 h 7978133"/>
                <a:gd name="connsiteX12" fmla="*/ 3053197 w 4660546"/>
                <a:gd name="connsiteY12" fmla="*/ 7378002 h 7978133"/>
                <a:gd name="connsiteX13" fmla="*/ 2680252 w 4660546"/>
                <a:gd name="connsiteY13" fmla="*/ 7648006 h 7978133"/>
                <a:gd name="connsiteX0" fmla="*/ 178701 w 4659158"/>
                <a:gd name="connsiteY0" fmla="*/ 7922260 h 8725432"/>
                <a:gd name="connsiteX1" fmla="*/ 187027 w 4659158"/>
                <a:gd name="connsiteY1" fmla="*/ 7587132 h 8725432"/>
                <a:gd name="connsiteX2" fmla="*/ 442812 w 4659158"/>
                <a:gd name="connsiteY2" fmla="*/ 1092453 h 8725432"/>
                <a:gd name="connsiteX3" fmla="*/ 2843901 w 4659158"/>
                <a:gd name="connsiteY3" fmla="*/ 1032411 h 8725432"/>
                <a:gd name="connsiteX4" fmla="*/ 2852152 w 4659158"/>
                <a:gd name="connsiteY4" fmla="*/ 1272583 h 8725432"/>
                <a:gd name="connsiteX5" fmla="*/ 2913982 w 4659158"/>
                <a:gd name="connsiteY5" fmla="*/ 2878692 h 8725432"/>
                <a:gd name="connsiteX6" fmla="*/ 3194654 w 4659158"/>
                <a:gd name="connsiteY6" fmla="*/ 3178743 h 8725432"/>
                <a:gd name="connsiteX7" fmla="*/ 4337681 w 4659158"/>
                <a:gd name="connsiteY7" fmla="*/ 3178743 h 8725432"/>
                <a:gd name="connsiteX8" fmla="*/ 4565000 w 4659158"/>
                <a:gd name="connsiteY8" fmla="*/ 3272902 h 8725432"/>
                <a:gd name="connsiteX9" fmla="*/ 4659158 w 4659158"/>
                <a:gd name="connsiteY9" fmla="*/ 3500221 h 8725432"/>
                <a:gd name="connsiteX10" fmla="*/ 4659158 w 4659158"/>
                <a:gd name="connsiteY10" fmla="*/ 7000670 h 8725432"/>
                <a:gd name="connsiteX11" fmla="*/ 4565000 w 4659158"/>
                <a:gd name="connsiteY11" fmla="*/ 7227989 h 8725432"/>
                <a:gd name="connsiteX12" fmla="*/ 4337681 w 4659158"/>
                <a:gd name="connsiteY12" fmla="*/ 7322147 h 8725432"/>
                <a:gd name="connsiteX13" fmla="*/ 3051809 w 4659158"/>
                <a:gd name="connsiteY13" fmla="*/ 7322147 h 8725432"/>
                <a:gd name="connsiteX14" fmla="*/ 2678864 w 4659158"/>
                <a:gd name="connsiteY14" fmla="*/ 7592151 h 8725432"/>
                <a:gd name="connsiteX0" fmla="*/ 310030 w 4790487"/>
                <a:gd name="connsiteY0" fmla="*/ 7922260 h 9519323"/>
                <a:gd name="connsiteX1" fmla="*/ 2484275 w 4790487"/>
                <a:gd name="connsiteY1" fmla="*/ 9463468 h 9519323"/>
                <a:gd name="connsiteX2" fmla="*/ 318356 w 4790487"/>
                <a:gd name="connsiteY2" fmla="*/ 7587132 h 9519323"/>
                <a:gd name="connsiteX3" fmla="*/ 574141 w 4790487"/>
                <a:gd name="connsiteY3" fmla="*/ 1092453 h 9519323"/>
                <a:gd name="connsiteX4" fmla="*/ 2975230 w 4790487"/>
                <a:gd name="connsiteY4" fmla="*/ 1032411 h 9519323"/>
                <a:gd name="connsiteX5" fmla="*/ 2983481 w 4790487"/>
                <a:gd name="connsiteY5" fmla="*/ 1272583 h 9519323"/>
                <a:gd name="connsiteX6" fmla="*/ 3045311 w 4790487"/>
                <a:gd name="connsiteY6" fmla="*/ 2878692 h 9519323"/>
                <a:gd name="connsiteX7" fmla="*/ 3325983 w 4790487"/>
                <a:gd name="connsiteY7" fmla="*/ 3178743 h 9519323"/>
                <a:gd name="connsiteX8" fmla="*/ 4469010 w 4790487"/>
                <a:gd name="connsiteY8" fmla="*/ 3178743 h 9519323"/>
                <a:gd name="connsiteX9" fmla="*/ 4696329 w 4790487"/>
                <a:gd name="connsiteY9" fmla="*/ 3272902 h 9519323"/>
                <a:gd name="connsiteX10" fmla="*/ 4790487 w 4790487"/>
                <a:gd name="connsiteY10" fmla="*/ 3500221 h 9519323"/>
                <a:gd name="connsiteX11" fmla="*/ 4790487 w 4790487"/>
                <a:gd name="connsiteY11" fmla="*/ 7000670 h 9519323"/>
                <a:gd name="connsiteX12" fmla="*/ 4696329 w 4790487"/>
                <a:gd name="connsiteY12" fmla="*/ 7227989 h 9519323"/>
                <a:gd name="connsiteX13" fmla="*/ 4469010 w 4790487"/>
                <a:gd name="connsiteY13" fmla="*/ 7322147 h 9519323"/>
                <a:gd name="connsiteX14" fmla="*/ 3183138 w 4790487"/>
                <a:gd name="connsiteY14" fmla="*/ 7322147 h 9519323"/>
                <a:gd name="connsiteX15" fmla="*/ 2810193 w 4790487"/>
                <a:gd name="connsiteY15" fmla="*/ 7592151 h 9519323"/>
                <a:gd name="connsiteX0" fmla="*/ 2971021 w 4790487"/>
                <a:gd name="connsiteY0" fmla="*/ 9273217 h 9744481"/>
                <a:gd name="connsiteX1" fmla="*/ 2484275 w 4790487"/>
                <a:gd name="connsiteY1" fmla="*/ 9463468 h 9744481"/>
                <a:gd name="connsiteX2" fmla="*/ 318356 w 4790487"/>
                <a:gd name="connsiteY2" fmla="*/ 7587132 h 9744481"/>
                <a:gd name="connsiteX3" fmla="*/ 574141 w 4790487"/>
                <a:gd name="connsiteY3" fmla="*/ 1092453 h 9744481"/>
                <a:gd name="connsiteX4" fmla="*/ 2975230 w 4790487"/>
                <a:gd name="connsiteY4" fmla="*/ 1032411 h 9744481"/>
                <a:gd name="connsiteX5" fmla="*/ 2983481 w 4790487"/>
                <a:gd name="connsiteY5" fmla="*/ 1272583 h 9744481"/>
                <a:gd name="connsiteX6" fmla="*/ 3045311 w 4790487"/>
                <a:gd name="connsiteY6" fmla="*/ 2878692 h 9744481"/>
                <a:gd name="connsiteX7" fmla="*/ 3325983 w 4790487"/>
                <a:gd name="connsiteY7" fmla="*/ 3178743 h 9744481"/>
                <a:gd name="connsiteX8" fmla="*/ 4469010 w 4790487"/>
                <a:gd name="connsiteY8" fmla="*/ 3178743 h 9744481"/>
                <a:gd name="connsiteX9" fmla="*/ 4696329 w 4790487"/>
                <a:gd name="connsiteY9" fmla="*/ 3272902 h 9744481"/>
                <a:gd name="connsiteX10" fmla="*/ 4790487 w 4790487"/>
                <a:gd name="connsiteY10" fmla="*/ 3500221 h 9744481"/>
                <a:gd name="connsiteX11" fmla="*/ 4790487 w 4790487"/>
                <a:gd name="connsiteY11" fmla="*/ 7000670 h 9744481"/>
                <a:gd name="connsiteX12" fmla="*/ 4696329 w 4790487"/>
                <a:gd name="connsiteY12" fmla="*/ 7227989 h 9744481"/>
                <a:gd name="connsiteX13" fmla="*/ 4469010 w 4790487"/>
                <a:gd name="connsiteY13" fmla="*/ 7322147 h 9744481"/>
                <a:gd name="connsiteX14" fmla="*/ 3183138 w 4790487"/>
                <a:gd name="connsiteY14" fmla="*/ 7322147 h 9744481"/>
                <a:gd name="connsiteX15" fmla="*/ 2810193 w 4790487"/>
                <a:gd name="connsiteY15" fmla="*/ 7592151 h 9744481"/>
                <a:gd name="connsiteX0" fmla="*/ 2971021 w 4790487"/>
                <a:gd name="connsiteY0" fmla="*/ 9435831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784605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3767955 w 5773101"/>
                <a:gd name="connsiteY0" fmla="*/ 7934689 h 10120599"/>
                <a:gd name="connsiteX1" fmla="*/ 3466889 w 5773101"/>
                <a:gd name="connsiteY1" fmla="*/ 9626082 h 10120599"/>
                <a:gd name="connsiteX2" fmla="*/ 1300970 w 5773101"/>
                <a:gd name="connsiteY2" fmla="*/ 8725430 h 10120599"/>
                <a:gd name="connsiteX3" fmla="*/ 442812 w 5773101"/>
                <a:gd name="connsiteY3" fmla="*/ 1255067 h 10120599"/>
                <a:gd name="connsiteX4" fmla="*/ 3957844 w 5773101"/>
                <a:gd name="connsiteY4" fmla="*/ 1195025 h 10120599"/>
                <a:gd name="connsiteX5" fmla="*/ 3966095 w 5773101"/>
                <a:gd name="connsiteY5" fmla="*/ 1435197 h 10120599"/>
                <a:gd name="connsiteX6" fmla="*/ 4027925 w 5773101"/>
                <a:gd name="connsiteY6" fmla="*/ 3041306 h 10120599"/>
                <a:gd name="connsiteX7" fmla="*/ 4308597 w 5773101"/>
                <a:gd name="connsiteY7" fmla="*/ 3341357 h 10120599"/>
                <a:gd name="connsiteX8" fmla="*/ 5451624 w 5773101"/>
                <a:gd name="connsiteY8" fmla="*/ 3341357 h 10120599"/>
                <a:gd name="connsiteX9" fmla="*/ 5678943 w 5773101"/>
                <a:gd name="connsiteY9" fmla="*/ 3435516 h 10120599"/>
                <a:gd name="connsiteX10" fmla="*/ 5773101 w 5773101"/>
                <a:gd name="connsiteY10" fmla="*/ 3662835 h 10120599"/>
                <a:gd name="connsiteX11" fmla="*/ 5773101 w 5773101"/>
                <a:gd name="connsiteY11" fmla="*/ 7163284 h 10120599"/>
                <a:gd name="connsiteX12" fmla="*/ 5678943 w 5773101"/>
                <a:gd name="connsiteY12" fmla="*/ 7390603 h 10120599"/>
                <a:gd name="connsiteX13" fmla="*/ 5451624 w 5773101"/>
                <a:gd name="connsiteY13" fmla="*/ 7484761 h 10120599"/>
                <a:gd name="connsiteX14" fmla="*/ 4165752 w 5773101"/>
                <a:gd name="connsiteY14" fmla="*/ 7484761 h 10120599"/>
                <a:gd name="connsiteX15" fmla="*/ 3767955 w 5773101"/>
                <a:gd name="connsiteY15" fmla="*/ 7934689 h 10120599"/>
                <a:gd name="connsiteX0" fmla="*/ 3961172 w 5966318"/>
                <a:gd name="connsiteY0" fmla="*/ 7997231 h 10558388"/>
                <a:gd name="connsiteX1" fmla="*/ 3660106 w 5966318"/>
                <a:gd name="connsiteY1" fmla="*/ 9688624 h 10558388"/>
                <a:gd name="connsiteX2" fmla="*/ 504013 w 5966318"/>
                <a:gd name="connsiteY2" fmla="*/ 9163220 h 10558388"/>
                <a:gd name="connsiteX3" fmla="*/ 636029 w 5966318"/>
                <a:gd name="connsiteY3" fmla="*/ 1317609 h 10558388"/>
                <a:gd name="connsiteX4" fmla="*/ 4151061 w 5966318"/>
                <a:gd name="connsiteY4" fmla="*/ 1257567 h 10558388"/>
                <a:gd name="connsiteX5" fmla="*/ 4159312 w 5966318"/>
                <a:gd name="connsiteY5" fmla="*/ 1497739 h 10558388"/>
                <a:gd name="connsiteX6" fmla="*/ 4221142 w 5966318"/>
                <a:gd name="connsiteY6" fmla="*/ 3103848 h 10558388"/>
                <a:gd name="connsiteX7" fmla="*/ 4501814 w 5966318"/>
                <a:gd name="connsiteY7" fmla="*/ 3403899 h 10558388"/>
                <a:gd name="connsiteX8" fmla="*/ 5644841 w 5966318"/>
                <a:gd name="connsiteY8" fmla="*/ 3403899 h 10558388"/>
                <a:gd name="connsiteX9" fmla="*/ 5872160 w 5966318"/>
                <a:gd name="connsiteY9" fmla="*/ 3498058 h 10558388"/>
                <a:gd name="connsiteX10" fmla="*/ 5966318 w 5966318"/>
                <a:gd name="connsiteY10" fmla="*/ 3725377 h 10558388"/>
                <a:gd name="connsiteX11" fmla="*/ 5966318 w 5966318"/>
                <a:gd name="connsiteY11" fmla="*/ 7225826 h 10558388"/>
                <a:gd name="connsiteX12" fmla="*/ 5872160 w 5966318"/>
                <a:gd name="connsiteY12" fmla="*/ 7453145 h 10558388"/>
                <a:gd name="connsiteX13" fmla="*/ 5644841 w 5966318"/>
                <a:gd name="connsiteY13" fmla="*/ 7547303 h 10558388"/>
                <a:gd name="connsiteX14" fmla="*/ 4358969 w 5966318"/>
                <a:gd name="connsiteY14" fmla="*/ 7547303 h 10558388"/>
                <a:gd name="connsiteX15" fmla="*/ 3961172 w 5966318"/>
                <a:gd name="connsiteY15" fmla="*/ 7997231 h 10558388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9882956"/>
                <a:gd name="connsiteX1" fmla="*/ 3446238 w 5938130"/>
                <a:gd name="connsiteY1" fmla="*/ 9688625 h 9882956"/>
                <a:gd name="connsiteX2" fmla="*/ 475825 w 5938130"/>
                <a:gd name="connsiteY2" fmla="*/ 9163220 h 9882956"/>
                <a:gd name="connsiteX3" fmla="*/ 607841 w 5938130"/>
                <a:gd name="connsiteY3" fmla="*/ 1317609 h 9882956"/>
                <a:gd name="connsiteX4" fmla="*/ 4122873 w 5938130"/>
                <a:gd name="connsiteY4" fmla="*/ 1257567 h 9882956"/>
                <a:gd name="connsiteX5" fmla="*/ 4131124 w 5938130"/>
                <a:gd name="connsiteY5" fmla="*/ 1497739 h 9882956"/>
                <a:gd name="connsiteX6" fmla="*/ 4192954 w 5938130"/>
                <a:gd name="connsiteY6" fmla="*/ 3103848 h 9882956"/>
                <a:gd name="connsiteX7" fmla="*/ 4473626 w 5938130"/>
                <a:gd name="connsiteY7" fmla="*/ 3403899 h 9882956"/>
                <a:gd name="connsiteX8" fmla="*/ 5616653 w 5938130"/>
                <a:gd name="connsiteY8" fmla="*/ 3403899 h 9882956"/>
                <a:gd name="connsiteX9" fmla="*/ 5843972 w 5938130"/>
                <a:gd name="connsiteY9" fmla="*/ 3498058 h 9882956"/>
                <a:gd name="connsiteX10" fmla="*/ 5938130 w 5938130"/>
                <a:gd name="connsiteY10" fmla="*/ 3725377 h 9882956"/>
                <a:gd name="connsiteX11" fmla="*/ 5938130 w 5938130"/>
                <a:gd name="connsiteY11" fmla="*/ 7225826 h 9882956"/>
                <a:gd name="connsiteX12" fmla="*/ 5843972 w 5938130"/>
                <a:gd name="connsiteY12" fmla="*/ 7453145 h 9882956"/>
                <a:gd name="connsiteX13" fmla="*/ 5616653 w 5938130"/>
                <a:gd name="connsiteY13" fmla="*/ 7547303 h 9882956"/>
                <a:gd name="connsiteX14" fmla="*/ 4330781 w 5938130"/>
                <a:gd name="connsiteY14" fmla="*/ 7547303 h 9882956"/>
                <a:gd name="connsiteX15" fmla="*/ 3932984 w 593813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3680293 w 5495550"/>
                <a:gd name="connsiteY4" fmla="*/ 1257567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2779835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743519 h 9629244"/>
                <a:gd name="connsiteX1" fmla="*/ 3003658 w 5495550"/>
                <a:gd name="connsiteY1" fmla="*/ 9434913 h 9629244"/>
                <a:gd name="connsiteX2" fmla="*/ 33245 w 5495550"/>
                <a:gd name="connsiteY2" fmla="*/ 8909508 h 9629244"/>
                <a:gd name="connsiteX3" fmla="*/ 165261 w 5495550"/>
                <a:gd name="connsiteY3" fmla="*/ 1063897 h 9629244"/>
                <a:gd name="connsiteX4" fmla="*/ 3688544 w 5495550"/>
                <a:gd name="connsiteY4" fmla="*/ 2526123 h 9629244"/>
                <a:gd name="connsiteX5" fmla="*/ 3750374 w 5495550"/>
                <a:gd name="connsiteY5" fmla="*/ 2850136 h 9629244"/>
                <a:gd name="connsiteX6" fmla="*/ 4031046 w 5495550"/>
                <a:gd name="connsiteY6" fmla="*/ 3150187 h 9629244"/>
                <a:gd name="connsiteX7" fmla="*/ 5174073 w 5495550"/>
                <a:gd name="connsiteY7" fmla="*/ 3150187 h 9629244"/>
                <a:gd name="connsiteX8" fmla="*/ 5401392 w 5495550"/>
                <a:gd name="connsiteY8" fmla="*/ 3244346 h 9629244"/>
                <a:gd name="connsiteX9" fmla="*/ 5495550 w 5495550"/>
                <a:gd name="connsiteY9" fmla="*/ 3471665 h 9629244"/>
                <a:gd name="connsiteX10" fmla="*/ 5495550 w 5495550"/>
                <a:gd name="connsiteY10" fmla="*/ 6972114 h 9629244"/>
                <a:gd name="connsiteX11" fmla="*/ 5401392 w 5495550"/>
                <a:gd name="connsiteY11" fmla="*/ 7199433 h 9629244"/>
                <a:gd name="connsiteX12" fmla="*/ 5174073 w 5495550"/>
                <a:gd name="connsiteY12" fmla="*/ 7293591 h 9629244"/>
                <a:gd name="connsiteX13" fmla="*/ 3888201 w 5495550"/>
                <a:gd name="connsiteY13" fmla="*/ 7293591 h 9629244"/>
                <a:gd name="connsiteX14" fmla="*/ 3490404 w 5495550"/>
                <a:gd name="connsiteY14" fmla="*/ 7743519 h 9629244"/>
                <a:gd name="connsiteX0" fmla="*/ 3490404 w 5495550"/>
                <a:gd name="connsiteY0" fmla="*/ 6679622 h 8565347"/>
                <a:gd name="connsiteX1" fmla="*/ 3003658 w 5495550"/>
                <a:gd name="connsiteY1" fmla="*/ 8371016 h 8565347"/>
                <a:gd name="connsiteX2" fmla="*/ 33245 w 5495550"/>
                <a:gd name="connsiteY2" fmla="*/ 7845611 h 8565347"/>
                <a:gd name="connsiteX3" fmla="*/ 165261 w 5495550"/>
                <a:gd name="connsiteY3" fmla="*/ 0 h 8565347"/>
                <a:gd name="connsiteX4" fmla="*/ 3688544 w 5495550"/>
                <a:gd name="connsiteY4" fmla="*/ 1462226 h 8565347"/>
                <a:gd name="connsiteX5" fmla="*/ 3750374 w 5495550"/>
                <a:gd name="connsiteY5" fmla="*/ 1786239 h 8565347"/>
                <a:gd name="connsiteX6" fmla="*/ 4031046 w 5495550"/>
                <a:gd name="connsiteY6" fmla="*/ 2086290 h 8565347"/>
                <a:gd name="connsiteX7" fmla="*/ 5174073 w 5495550"/>
                <a:gd name="connsiteY7" fmla="*/ 2086290 h 8565347"/>
                <a:gd name="connsiteX8" fmla="*/ 5401392 w 5495550"/>
                <a:gd name="connsiteY8" fmla="*/ 2180449 h 8565347"/>
                <a:gd name="connsiteX9" fmla="*/ 5495550 w 5495550"/>
                <a:gd name="connsiteY9" fmla="*/ 2407768 h 8565347"/>
                <a:gd name="connsiteX10" fmla="*/ 5495550 w 5495550"/>
                <a:gd name="connsiteY10" fmla="*/ 5908217 h 8565347"/>
                <a:gd name="connsiteX11" fmla="*/ 5401392 w 5495550"/>
                <a:gd name="connsiteY11" fmla="*/ 6135536 h 8565347"/>
                <a:gd name="connsiteX12" fmla="*/ 5174073 w 5495550"/>
                <a:gd name="connsiteY12" fmla="*/ 6229694 h 8565347"/>
                <a:gd name="connsiteX13" fmla="*/ 3888201 w 5495550"/>
                <a:gd name="connsiteY13" fmla="*/ 6229694 h 8565347"/>
                <a:gd name="connsiteX14" fmla="*/ 3490404 w 5495550"/>
                <a:gd name="connsiteY14" fmla="*/ 6679622 h 8565347"/>
                <a:gd name="connsiteX0" fmla="*/ 3490404 w 5495550"/>
                <a:gd name="connsiteY0" fmla="*/ 5515102 h 7400827"/>
                <a:gd name="connsiteX1" fmla="*/ 3003658 w 5495550"/>
                <a:gd name="connsiteY1" fmla="*/ 7206496 h 7400827"/>
                <a:gd name="connsiteX2" fmla="*/ 33245 w 5495550"/>
                <a:gd name="connsiteY2" fmla="*/ 6681091 h 7400827"/>
                <a:gd name="connsiteX3" fmla="*/ 668297 w 5495550"/>
                <a:gd name="connsiteY3" fmla="*/ 277839 h 7400827"/>
                <a:gd name="connsiteX4" fmla="*/ 3688544 w 5495550"/>
                <a:gd name="connsiteY4" fmla="*/ 297706 h 7400827"/>
                <a:gd name="connsiteX5" fmla="*/ 3750374 w 5495550"/>
                <a:gd name="connsiteY5" fmla="*/ 621719 h 7400827"/>
                <a:gd name="connsiteX6" fmla="*/ 4031046 w 5495550"/>
                <a:gd name="connsiteY6" fmla="*/ 921770 h 7400827"/>
                <a:gd name="connsiteX7" fmla="*/ 5174073 w 5495550"/>
                <a:gd name="connsiteY7" fmla="*/ 921770 h 7400827"/>
                <a:gd name="connsiteX8" fmla="*/ 5401392 w 5495550"/>
                <a:gd name="connsiteY8" fmla="*/ 1015929 h 7400827"/>
                <a:gd name="connsiteX9" fmla="*/ 5495550 w 5495550"/>
                <a:gd name="connsiteY9" fmla="*/ 1243248 h 7400827"/>
                <a:gd name="connsiteX10" fmla="*/ 5495550 w 5495550"/>
                <a:gd name="connsiteY10" fmla="*/ 4743697 h 7400827"/>
                <a:gd name="connsiteX11" fmla="*/ 5401392 w 5495550"/>
                <a:gd name="connsiteY11" fmla="*/ 4971016 h 7400827"/>
                <a:gd name="connsiteX12" fmla="*/ 5174073 w 5495550"/>
                <a:gd name="connsiteY12" fmla="*/ 5065174 h 7400827"/>
                <a:gd name="connsiteX13" fmla="*/ 3888201 w 5495550"/>
                <a:gd name="connsiteY13" fmla="*/ 5065174 h 7400827"/>
                <a:gd name="connsiteX14" fmla="*/ 3490404 w 5495550"/>
                <a:gd name="connsiteY14" fmla="*/ 5515102 h 7400827"/>
                <a:gd name="connsiteX0" fmla="*/ 2861602 w 4866748"/>
                <a:gd name="connsiteY0" fmla="*/ 5515102 h 7234756"/>
                <a:gd name="connsiteX1" fmla="*/ 2374856 w 4866748"/>
                <a:gd name="connsiteY1" fmla="*/ 7206496 h 7234756"/>
                <a:gd name="connsiteX2" fmla="*/ 33245 w 4866748"/>
                <a:gd name="connsiteY2" fmla="*/ 5345539 h 7234756"/>
                <a:gd name="connsiteX3" fmla="*/ 39495 w 4866748"/>
                <a:gd name="connsiteY3" fmla="*/ 277839 h 7234756"/>
                <a:gd name="connsiteX4" fmla="*/ 3059742 w 4866748"/>
                <a:gd name="connsiteY4" fmla="*/ 297706 h 7234756"/>
                <a:gd name="connsiteX5" fmla="*/ 3121572 w 4866748"/>
                <a:gd name="connsiteY5" fmla="*/ 621719 h 7234756"/>
                <a:gd name="connsiteX6" fmla="*/ 3402244 w 4866748"/>
                <a:gd name="connsiteY6" fmla="*/ 921770 h 7234756"/>
                <a:gd name="connsiteX7" fmla="*/ 4545271 w 4866748"/>
                <a:gd name="connsiteY7" fmla="*/ 921770 h 7234756"/>
                <a:gd name="connsiteX8" fmla="*/ 4772590 w 4866748"/>
                <a:gd name="connsiteY8" fmla="*/ 1015929 h 7234756"/>
                <a:gd name="connsiteX9" fmla="*/ 4866748 w 4866748"/>
                <a:gd name="connsiteY9" fmla="*/ 1243248 h 7234756"/>
                <a:gd name="connsiteX10" fmla="*/ 4866748 w 4866748"/>
                <a:gd name="connsiteY10" fmla="*/ 4743697 h 7234756"/>
                <a:gd name="connsiteX11" fmla="*/ 4772590 w 4866748"/>
                <a:gd name="connsiteY11" fmla="*/ 4971016 h 7234756"/>
                <a:gd name="connsiteX12" fmla="*/ 4545271 w 4866748"/>
                <a:gd name="connsiteY12" fmla="*/ 5065174 h 7234756"/>
                <a:gd name="connsiteX13" fmla="*/ 3259399 w 4866748"/>
                <a:gd name="connsiteY13" fmla="*/ 5065174 h 7234756"/>
                <a:gd name="connsiteX14" fmla="*/ 2861602 w 4866748"/>
                <a:gd name="connsiteY14" fmla="*/ 5515102 h 7234756"/>
                <a:gd name="connsiteX0" fmla="*/ 2861602 w 4866748"/>
                <a:gd name="connsiteY0" fmla="*/ 5515102 h 7224043"/>
                <a:gd name="connsiteX1" fmla="*/ 2374856 w 4866748"/>
                <a:gd name="connsiteY1" fmla="*/ 7206496 h 7224043"/>
                <a:gd name="connsiteX2" fmla="*/ 33245 w 4866748"/>
                <a:gd name="connsiteY2" fmla="*/ 5345539 h 7224043"/>
                <a:gd name="connsiteX3" fmla="*/ 39495 w 4866748"/>
                <a:gd name="connsiteY3" fmla="*/ 277839 h 7224043"/>
                <a:gd name="connsiteX4" fmla="*/ 3059742 w 4866748"/>
                <a:gd name="connsiteY4" fmla="*/ 297706 h 7224043"/>
                <a:gd name="connsiteX5" fmla="*/ 3121572 w 4866748"/>
                <a:gd name="connsiteY5" fmla="*/ 621719 h 7224043"/>
                <a:gd name="connsiteX6" fmla="*/ 3402244 w 4866748"/>
                <a:gd name="connsiteY6" fmla="*/ 921770 h 7224043"/>
                <a:gd name="connsiteX7" fmla="*/ 4545271 w 4866748"/>
                <a:gd name="connsiteY7" fmla="*/ 921770 h 7224043"/>
                <a:gd name="connsiteX8" fmla="*/ 4772590 w 4866748"/>
                <a:gd name="connsiteY8" fmla="*/ 1015929 h 7224043"/>
                <a:gd name="connsiteX9" fmla="*/ 4866748 w 4866748"/>
                <a:gd name="connsiteY9" fmla="*/ 1243248 h 7224043"/>
                <a:gd name="connsiteX10" fmla="*/ 4866748 w 4866748"/>
                <a:gd name="connsiteY10" fmla="*/ 4743697 h 7224043"/>
                <a:gd name="connsiteX11" fmla="*/ 4772590 w 4866748"/>
                <a:gd name="connsiteY11" fmla="*/ 4971016 h 7224043"/>
                <a:gd name="connsiteX12" fmla="*/ 4545271 w 4866748"/>
                <a:gd name="connsiteY12" fmla="*/ 5065174 h 7224043"/>
                <a:gd name="connsiteX13" fmla="*/ 3259399 w 4866748"/>
                <a:gd name="connsiteY13" fmla="*/ 5065174 h 7224043"/>
                <a:gd name="connsiteX14" fmla="*/ 2861602 w 4866748"/>
                <a:gd name="connsiteY14" fmla="*/ 5515102 h 7224043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673213"/>
                <a:gd name="connsiteX1" fmla="*/ 2374856 w 4866748"/>
                <a:gd name="connsiteY1" fmla="*/ 7206496 h 7673213"/>
                <a:gd name="connsiteX2" fmla="*/ 33245 w 4866748"/>
                <a:gd name="connsiteY2" fmla="*/ 5345539 h 7673213"/>
                <a:gd name="connsiteX3" fmla="*/ 39495 w 4866748"/>
                <a:gd name="connsiteY3" fmla="*/ 277839 h 7673213"/>
                <a:gd name="connsiteX4" fmla="*/ 3059742 w 4866748"/>
                <a:gd name="connsiteY4" fmla="*/ 297706 h 7673213"/>
                <a:gd name="connsiteX5" fmla="*/ 3121572 w 4866748"/>
                <a:gd name="connsiteY5" fmla="*/ 621719 h 7673213"/>
                <a:gd name="connsiteX6" fmla="*/ 3402244 w 4866748"/>
                <a:gd name="connsiteY6" fmla="*/ 921770 h 7673213"/>
                <a:gd name="connsiteX7" fmla="*/ 4545271 w 4866748"/>
                <a:gd name="connsiteY7" fmla="*/ 921770 h 7673213"/>
                <a:gd name="connsiteX8" fmla="*/ 4772590 w 4866748"/>
                <a:gd name="connsiteY8" fmla="*/ 1015929 h 7673213"/>
                <a:gd name="connsiteX9" fmla="*/ 4866748 w 4866748"/>
                <a:gd name="connsiteY9" fmla="*/ 1243248 h 7673213"/>
                <a:gd name="connsiteX10" fmla="*/ 4866748 w 4866748"/>
                <a:gd name="connsiteY10" fmla="*/ 4743697 h 7673213"/>
                <a:gd name="connsiteX11" fmla="*/ 4772590 w 4866748"/>
                <a:gd name="connsiteY11" fmla="*/ 4971016 h 7673213"/>
                <a:gd name="connsiteX12" fmla="*/ 4545271 w 4866748"/>
                <a:gd name="connsiteY12" fmla="*/ 5065174 h 7673213"/>
                <a:gd name="connsiteX13" fmla="*/ 3259399 w 4866748"/>
                <a:gd name="connsiteY13" fmla="*/ 5065174 h 7673213"/>
                <a:gd name="connsiteX14" fmla="*/ 2861602 w 4866748"/>
                <a:gd name="connsiteY14" fmla="*/ 5515102 h 7673213"/>
                <a:gd name="connsiteX0" fmla="*/ 2861602 w 4866748"/>
                <a:gd name="connsiteY0" fmla="*/ 5515102 h 6123975"/>
                <a:gd name="connsiteX1" fmla="*/ 2374856 w 4866748"/>
                <a:gd name="connsiteY1" fmla="*/ 5657258 h 6123975"/>
                <a:gd name="connsiteX2" fmla="*/ 33245 w 4866748"/>
                <a:gd name="connsiteY2" fmla="*/ 5345539 h 6123975"/>
                <a:gd name="connsiteX3" fmla="*/ 39495 w 4866748"/>
                <a:gd name="connsiteY3" fmla="*/ 277839 h 6123975"/>
                <a:gd name="connsiteX4" fmla="*/ 3059742 w 4866748"/>
                <a:gd name="connsiteY4" fmla="*/ 297706 h 6123975"/>
                <a:gd name="connsiteX5" fmla="*/ 3121572 w 4866748"/>
                <a:gd name="connsiteY5" fmla="*/ 621719 h 6123975"/>
                <a:gd name="connsiteX6" fmla="*/ 3402244 w 4866748"/>
                <a:gd name="connsiteY6" fmla="*/ 921770 h 6123975"/>
                <a:gd name="connsiteX7" fmla="*/ 4545271 w 4866748"/>
                <a:gd name="connsiteY7" fmla="*/ 921770 h 6123975"/>
                <a:gd name="connsiteX8" fmla="*/ 4772590 w 4866748"/>
                <a:gd name="connsiteY8" fmla="*/ 1015929 h 6123975"/>
                <a:gd name="connsiteX9" fmla="*/ 4866748 w 4866748"/>
                <a:gd name="connsiteY9" fmla="*/ 1243248 h 6123975"/>
                <a:gd name="connsiteX10" fmla="*/ 4866748 w 4866748"/>
                <a:gd name="connsiteY10" fmla="*/ 4743697 h 6123975"/>
                <a:gd name="connsiteX11" fmla="*/ 4772590 w 4866748"/>
                <a:gd name="connsiteY11" fmla="*/ 4971016 h 6123975"/>
                <a:gd name="connsiteX12" fmla="*/ 4545271 w 4866748"/>
                <a:gd name="connsiteY12" fmla="*/ 5065174 h 6123975"/>
                <a:gd name="connsiteX13" fmla="*/ 3259399 w 4866748"/>
                <a:gd name="connsiteY13" fmla="*/ 5065174 h 6123975"/>
                <a:gd name="connsiteX14" fmla="*/ 2861602 w 4866748"/>
                <a:gd name="connsiteY14" fmla="*/ 5515102 h 6123975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559206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6432083"/>
                <a:gd name="connsiteX1" fmla="*/ 33245 w 4866748"/>
                <a:gd name="connsiteY1" fmla="*/ 5559206 h 6432083"/>
                <a:gd name="connsiteX2" fmla="*/ 39495 w 4866748"/>
                <a:gd name="connsiteY2" fmla="*/ 277839 h 6432083"/>
                <a:gd name="connsiteX3" fmla="*/ 3059742 w 4866748"/>
                <a:gd name="connsiteY3" fmla="*/ 297706 h 6432083"/>
                <a:gd name="connsiteX4" fmla="*/ 3121572 w 4866748"/>
                <a:gd name="connsiteY4" fmla="*/ 621719 h 6432083"/>
                <a:gd name="connsiteX5" fmla="*/ 3402244 w 4866748"/>
                <a:gd name="connsiteY5" fmla="*/ 921770 h 6432083"/>
                <a:gd name="connsiteX6" fmla="*/ 4545271 w 4866748"/>
                <a:gd name="connsiteY6" fmla="*/ 921770 h 6432083"/>
                <a:gd name="connsiteX7" fmla="*/ 4772590 w 4866748"/>
                <a:gd name="connsiteY7" fmla="*/ 1015929 h 6432083"/>
                <a:gd name="connsiteX8" fmla="*/ 4866748 w 4866748"/>
                <a:gd name="connsiteY8" fmla="*/ 1243248 h 6432083"/>
                <a:gd name="connsiteX9" fmla="*/ 4866748 w 4866748"/>
                <a:gd name="connsiteY9" fmla="*/ 4743697 h 6432083"/>
                <a:gd name="connsiteX10" fmla="*/ 4772590 w 4866748"/>
                <a:gd name="connsiteY10" fmla="*/ 4971016 h 6432083"/>
                <a:gd name="connsiteX11" fmla="*/ 4545271 w 4866748"/>
                <a:gd name="connsiteY11" fmla="*/ 5065174 h 6432083"/>
                <a:gd name="connsiteX12" fmla="*/ 3259399 w 4866748"/>
                <a:gd name="connsiteY12" fmla="*/ 5065174 h 6432083"/>
                <a:gd name="connsiteX13" fmla="*/ 2861602 w 4866748"/>
                <a:gd name="connsiteY13" fmla="*/ 5515102 h 6432083"/>
                <a:gd name="connsiteX0" fmla="*/ 2865234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4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825372"/>
                <a:gd name="connsiteX1" fmla="*/ 36877 w 4870380"/>
                <a:gd name="connsiteY1" fmla="*/ 5559206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2865235 w 4870380"/>
                <a:gd name="connsiteY0" fmla="*/ 5515102 h 5825372"/>
                <a:gd name="connsiteX1" fmla="*/ 36877 w 4870380"/>
                <a:gd name="connsiteY1" fmla="*/ 5559207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357570 w 5184823"/>
                <a:gd name="connsiteY2" fmla="*/ 277839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106010 w 5184823"/>
                <a:gd name="connsiteY2" fmla="*/ 117557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782191 h 6092461"/>
                <a:gd name="connsiteX1" fmla="*/ 36877 w 5184823"/>
                <a:gd name="connsiteY1" fmla="*/ 5772875 h 6092461"/>
                <a:gd name="connsiteX2" fmla="*/ 106010 w 5184823"/>
                <a:gd name="connsiteY2" fmla="*/ 117557 h 6092461"/>
                <a:gd name="connsiteX3" fmla="*/ 3377817 w 5184823"/>
                <a:gd name="connsiteY3" fmla="*/ 297706 h 6092461"/>
                <a:gd name="connsiteX4" fmla="*/ 3439647 w 5184823"/>
                <a:gd name="connsiteY4" fmla="*/ 621719 h 6092461"/>
                <a:gd name="connsiteX5" fmla="*/ 3720319 w 5184823"/>
                <a:gd name="connsiteY5" fmla="*/ 921770 h 6092461"/>
                <a:gd name="connsiteX6" fmla="*/ 4863346 w 5184823"/>
                <a:gd name="connsiteY6" fmla="*/ 921770 h 6092461"/>
                <a:gd name="connsiteX7" fmla="*/ 5090665 w 5184823"/>
                <a:gd name="connsiteY7" fmla="*/ 1015929 h 6092461"/>
                <a:gd name="connsiteX8" fmla="*/ 5184823 w 5184823"/>
                <a:gd name="connsiteY8" fmla="*/ 1243248 h 6092461"/>
                <a:gd name="connsiteX9" fmla="*/ 5184823 w 5184823"/>
                <a:gd name="connsiteY9" fmla="*/ 4743697 h 6092461"/>
                <a:gd name="connsiteX10" fmla="*/ 5090665 w 5184823"/>
                <a:gd name="connsiteY10" fmla="*/ 4971016 h 6092461"/>
                <a:gd name="connsiteX11" fmla="*/ 4863346 w 5184823"/>
                <a:gd name="connsiteY11" fmla="*/ 5065174 h 6092461"/>
                <a:gd name="connsiteX12" fmla="*/ 3577474 w 5184823"/>
                <a:gd name="connsiteY12" fmla="*/ 5065174 h 6092461"/>
                <a:gd name="connsiteX13" fmla="*/ 3179678 w 5184823"/>
                <a:gd name="connsiteY13" fmla="*/ 5782191 h 6092461"/>
                <a:gd name="connsiteX0" fmla="*/ 3179678 w 5184823"/>
                <a:gd name="connsiteY0" fmla="*/ 6369844 h 6680114"/>
                <a:gd name="connsiteX1" fmla="*/ 36877 w 5184823"/>
                <a:gd name="connsiteY1" fmla="*/ 6360528 h 6680114"/>
                <a:gd name="connsiteX2" fmla="*/ 106010 w 5184823"/>
                <a:gd name="connsiteY2" fmla="*/ 705210 h 6680114"/>
                <a:gd name="connsiteX3" fmla="*/ 3377817 w 5184823"/>
                <a:gd name="connsiteY3" fmla="*/ 297706 h 6680114"/>
                <a:gd name="connsiteX4" fmla="*/ 3439647 w 5184823"/>
                <a:gd name="connsiteY4" fmla="*/ 1209372 h 6680114"/>
                <a:gd name="connsiteX5" fmla="*/ 3720319 w 5184823"/>
                <a:gd name="connsiteY5" fmla="*/ 1509423 h 6680114"/>
                <a:gd name="connsiteX6" fmla="*/ 4863346 w 5184823"/>
                <a:gd name="connsiteY6" fmla="*/ 1509423 h 6680114"/>
                <a:gd name="connsiteX7" fmla="*/ 5090665 w 5184823"/>
                <a:gd name="connsiteY7" fmla="*/ 1603582 h 6680114"/>
                <a:gd name="connsiteX8" fmla="*/ 5184823 w 5184823"/>
                <a:gd name="connsiteY8" fmla="*/ 1830901 h 6680114"/>
                <a:gd name="connsiteX9" fmla="*/ 5184823 w 5184823"/>
                <a:gd name="connsiteY9" fmla="*/ 5331350 h 6680114"/>
                <a:gd name="connsiteX10" fmla="*/ 5090665 w 5184823"/>
                <a:gd name="connsiteY10" fmla="*/ 5558669 h 6680114"/>
                <a:gd name="connsiteX11" fmla="*/ 4863346 w 5184823"/>
                <a:gd name="connsiteY11" fmla="*/ 5652827 h 6680114"/>
                <a:gd name="connsiteX12" fmla="*/ 3577474 w 5184823"/>
                <a:gd name="connsiteY12" fmla="*/ 5652827 h 6680114"/>
                <a:gd name="connsiteX13" fmla="*/ 3179678 w 5184823"/>
                <a:gd name="connsiteY13" fmla="*/ 6369844 h 6680114"/>
                <a:gd name="connsiteX0" fmla="*/ 3544102 w 5549247"/>
                <a:gd name="connsiteY0" fmla="*/ 6369844 h 6680114"/>
                <a:gd name="connsiteX1" fmla="*/ 401301 w 5549247"/>
                <a:gd name="connsiteY1" fmla="*/ 6360528 h 6680114"/>
                <a:gd name="connsiteX2" fmla="*/ 30225 w 5549247"/>
                <a:gd name="connsiteY2" fmla="*/ 384664 h 6680114"/>
                <a:gd name="connsiteX3" fmla="*/ 3742241 w 5549247"/>
                <a:gd name="connsiteY3" fmla="*/ 297706 h 6680114"/>
                <a:gd name="connsiteX4" fmla="*/ 3804071 w 5549247"/>
                <a:gd name="connsiteY4" fmla="*/ 1209372 h 6680114"/>
                <a:gd name="connsiteX5" fmla="*/ 4084743 w 5549247"/>
                <a:gd name="connsiteY5" fmla="*/ 1509423 h 6680114"/>
                <a:gd name="connsiteX6" fmla="*/ 5227770 w 5549247"/>
                <a:gd name="connsiteY6" fmla="*/ 1509423 h 6680114"/>
                <a:gd name="connsiteX7" fmla="*/ 5455089 w 5549247"/>
                <a:gd name="connsiteY7" fmla="*/ 1603582 h 6680114"/>
                <a:gd name="connsiteX8" fmla="*/ 5549247 w 5549247"/>
                <a:gd name="connsiteY8" fmla="*/ 1830901 h 6680114"/>
                <a:gd name="connsiteX9" fmla="*/ 5549247 w 5549247"/>
                <a:gd name="connsiteY9" fmla="*/ 5331350 h 6680114"/>
                <a:gd name="connsiteX10" fmla="*/ 5455089 w 5549247"/>
                <a:gd name="connsiteY10" fmla="*/ 5558669 h 6680114"/>
                <a:gd name="connsiteX11" fmla="*/ 5227770 w 5549247"/>
                <a:gd name="connsiteY11" fmla="*/ 5652827 h 6680114"/>
                <a:gd name="connsiteX12" fmla="*/ 3941898 w 5549247"/>
                <a:gd name="connsiteY12" fmla="*/ 5652827 h 6680114"/>
                <a:gd name="connsiteX13" fmla="*/ 3544102 w 5549247"/>
                <a:gd name="connsiteY13" fmla="*/ 6369844 h 6680114"/>
                <a:gd name="connsiteX0" fmla="*/ 4424492 w 6429637"/>
                <a:gd name="connsiteY0" fmla="*/ 6369844 h 6680114"/>
                <a:gd name="connsiteX1" fmla="*/ 1281691 w 6429637"/>
                <a:gd name="connsiteY1" fmla="*/ 6360528 h 6680114"/>
                <a:gd name="connsiteX2" fmla="*/ 30225 w 6429637"/>
                <a:gd name="connsiteY2" fmla="*/ 224382 h 6680114"/>
                <a:gd name="connsiteX3" fmla="*/ 4622631 w 6429637"/>
                <a:gd name="connsiteY3" fmla="*/ 297706 h 6680114"/>
                <a:gd name="connsiteX4" fmla="*/ 4684461 w 6429637"/>
                <a:gd name="connsiteY4" fmla="*/ 1209372 h 6680114"/>
                <a:gd name="connsiteX5" fmla="*/ 4965133 w 6429637"/>
                <a:gd name="connsiteY5" fmla="*/ 1509423 h 6680114"/>
                <a:gd name="connsiteX6" fmla="*/ 6108160 w 6429637"/>
                <a:gd name="connsiteY6" fmla="*/ 1509423 h 6680114"/>
                <a:gd name="connsiteX7" fmla="*/ 6335479 w 6429637"/>
                <a:gd name="connsiteY7" fmla="*/ 1603582 h 6680114"/>
                <a:gd name="connsiteX8" fmla="*/ 6429637 w 6429637"/>
                <a:gd name="connsiteY8" fmla="*/ 1830901 h 6680114"/>
                <a:gd name="connsiteX9" fmla="*/ 6429637 w 6429637"/>
                <a:gd name="connsiteY9" fmla="*/ 5331350 h 6680114"/>
                <a:gd name="connsiteX10" fmla="*/ 6335479 w 6429637"/>
                <a:gd name="connsiteY10" fmla="*/ 5558669 h 6680114"/>
                <a:gd name="connsiteX11" fmla="*/ 6108160 w 6429637"/>
                <a:gd name="connsiteY11" fmla="*/ 5652827 h 6680114"/>
                <a:gd name="connsiteX12" fmla="*/ 4822288 w 6429637"/>
                <a:gd name="connsiteY12" fmla="*/ 5652827 h 6680114"/>
                <a:gd name="connsiteX13" fmla="*/ 4424492 w 6429637"/>
                <a:gd name="connsiteY13" fmla="*/ 6369844 h 6680114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863129 w 6957287"/>
                <a:gd name="connsiteY11" fmla="*/ 5558669 h 6796908"/>
                <a:gd name="connsiteX12" fmla="*/ 6635810 w 6957287"/>
                <a:gd name="connsiteY12" fmla="*/ 5652827 h 6796908"/>
                <a:gd name="connsiteX13" fmla="*/ 5349938 w 6957287"/>
                <a:gd name="connsiteY13" fmla="*/ 5652827 h 6796908"/>
                <a:gd name="connsiteX14" fmla="*/ 4952142 w 6957287"/>
                <a:gd name="connsiteY14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863129 w 6957287"/>
                <a:gd name="connsiteY11" fmla="*/ 5558669 h 6796908"/>
                <a:gd name="connsiteX12" fmla="*/ 6635810 w 6957287"/>
                <a:gd name="connsiteY12" fmla="*/ 5866495 h 6796908"/>
                <a:gd name="connsiteX13" fmla="*/ 5349938 w 6957287"/>
                <a:gd name="connsiteY13" fmla="*/ 5652827 h 6796908"/>
                <a:gd name="connsiteX14" fmla="*/ 4952142 w 6957287"/>
                <a:gd name="connsiteY14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863129 w 6957287"/>
                <a:gd name="connsiteY11" fmla="*/ 5558669 h 6796908"/>
                <a:gd name="connsiteX12" fmla="*/ 6635810 w 6957287"/>
                <a:gd name="connsiteY12" fmla="*/ 5866495 h 6796908"/>
                <a:gd name="connsiteX13" fmla="*/ 4952142 w 6957287"/>
                <a:gd name="connsiteY13" fmla="*/ 6369844 h 6796908"/>
                <a:gd name="connsiteX0" fmla="*/ 4952142 w 7126323"/>
                <a:gd name="connsiteY0" fmla="*/ 6369844 h 6796908"/>
                <a:gd name="connsiteX1" fmla="*/ 1809341 w 7126323"/>
                <a:gd name="connsiteY1" fmla="*/ 6360528 h 6796908"/>
                <a:gd name="connsiteX2" fmla="*/ 922643 w 7126323"/>
                <a:gd name="connsiteY2" fmla="*/ 5774217 h 6796908"/>
                <a:gd name="connsiteX3" fmla="*/ 557875 w 7126323"/>
                <a:gd name="connsiteY3" fmla="*/ 224382 h 6796908"/>
                <a:gd name="connsiteX4" fmla="*/ 5150281 w 7126323"/>
                <a:gd name="connsiteY4" fmla="*/ 297706 h 6796908"/>
                <a:gd name="connsiteX5" fmla="*/ 5212111 w 7126323"/>
                <a:gd name="connsiteY5" fmla="*/ 1209372 h 6796908"/>
                <a:gd name="connsiteX6" fmla="*/ 5492783 w 7126323"/>
                <a:gd name="connsiteY6" fmla="*/ 1509423 h 6796908"/>
                <a:gd name="connsiteX7" fmla="*/ 6635810 w 7126323"/>
                <a:gd name="connsiteY7" fmla="*/ 1509423 h 6796908"/>
                <a:gd name="connsiteX8" fmla="*/ 6863129 w 7126323"/>
                <a:gd name="connsiteY8" fmla="*/ 1603582 h 6796908"/>
                <a:gd name="connsiteX9" fmla="*/ 6957287 w 7126323"/>
                <a:gd name="connsiteY9" fmla="*/ 1830901 h 6796908"/>
                <a:gd name="connsiteX10" fmla="*/ 6957287 w 7126323"/>
                <a:gd name="connsiteY10" fmla="*/ 5331350 h 6796908"/>
                <a:gd name="connsiteX11" fmla="*/ 6863129 w 7126323"/>
                <a:gd name="connsiteY11" fmla="*/ 5558669 h 6796908"/>
                <a:gd name="connsiteX12" fmla="*/ 5378122 w 7126323"/>
                <a:gd name="connsiteY12" fmla="*/ 5866496 h 6796908"/>
                <a:gd name="connsiteX13" fmla="*/ 4952142 w 7126323"/>
                <a:gd name="connsiteY13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674452 w 6957287"/>
                <a:gd name="connsiteY11" fmla="*/ 5727169 h 6796908"/>
                <a:gd name="connsiteX12" fmla="*/ 5378122 w 6957287"/>
                <a:gd name="connsiteY12" fmla="*/ 5866496 h 6796908"/>
                <a:gd name="connsiteX13" fmla="*/ 4952142 w 6957287"/>
                <a:gd name="connsiteY13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674452 w 6957287"/>
                <a:gd name="connsiteY11" fmla="*/ 5727169 h 6796908"/>
                <a:gd name="connsiteX12" fmla="*/ 5387719 w 6957287"/>
                <a:gd name="connsiteY12" fmla="*/ 5797931 h 6796908"/>
                <a:gd name="connsiteX13" fmla="*/ 4952142 w 6957287"/>
                <a:gd name="connsiteY13" fmla="*/ 6369844 h 6796908"/>
                <a:gd name="connsiteX0" fmla="*/ 5329412 w 6957287"/>
                <a:gd name="connsiteY0" fmla="*/ 6594517 h 6904787"/>
                <a:gd name="connsiteX1" fmla="*/ 1809341 w 6957287"/>
                <a:gd name="connsiteY1" fmla="*/ 6360528 h 6904787"/>
                <a:gd name="connsiteX2" fmla="*/ 922643 w 6957287"/>
                <a:gd name="connsiteY2" fmla="*/ 5774217 h 6904787"/>
                <a:gd name="connsiteX3" fmla="*/ 557875 w 6957287"/>
                <a:gd name="connsiteY3" fmla="*/ 224382 h 6904787"/>
                <a:gd name="connsiteX4" fmla="*/ 5150281 w 6957287"/>
                <a:gd name="connsiteY4" fmla="*/ 297706 h 6904787"/>
                <a:gd name="connsiteX5" fmla="*/ 5212111 w 6957287"/>
                <a:gd name="connsiteY5" fmla="*/ 1209372 h 6904787"/>
                <a:gd name="connsiteX6" fmla="*/ 5492783 w 6957287"/>
                <a:gd name="connsiteY6" fmla="*/ 1509423 h 6904787"/>
                <a:gd name="connsiteX7" fmla="*/ 6635810 w 6957287"/>
                <a:gd name="connsiteY7" fmla="*/ 1509423 h 6904787"/>
                <a:gd name="connsiteX8" fmla="*/ 6863129 w 6957287"/>
                <a:gd name="connsiteY8" fmla="*/ 1603582 h 6904787"/>
                <a:gd name="connsiteX9" fmla="*/ 6957287 w 6957287"/>
                <a:gd name="connsiteY9" fmla="*/ 1830901 h 6904787"/>
                <a:gd name="connsiteX10" fmla="*/ 6957287 w 6957287"/>
                <a:gd name="connsiteY10" fmla="*/ 5331350 h 6904787"/>
                <a:gd name="connsiteX11" fmla="*/ 6674452 w 6957287"/>
                <a:gd name="connsiteY11" fmla="*/ 5727169 h 6904787"/>
                <a:gd name="connsiteX12" fmla="*/ 5387719 w 6957287"/>
                <a:gd name="connsiteY12" fmla="*/ 5797931 h 6904787"/>
                <a:gd name="connsiteX13" fmla="*/ 5329412 w 6957287"/>
                <a:gd name="connsiteY13" fmla="*/ 6594517 h 6904787"/>
                <a:gd name="connsiteX0" fmla="*/ 5329412 w 6957287"/>
                <a:gd name="connsiteY0" fmla="*/ 6594517 h 6904787"/>
                <a:gd name="connsiteX1" fmla="*/ 1809341 w 6957287"/>
                <a:gd name="connsiteY1" fmla="*/ 6360528 h 6904787"/>
                <a:gd name="connsiteX2" fmla="*/ 922643 w 6957287"/>
                <a:gd name="connsiteY2" fmla="*/ 5774217 h 6904787"/>
                <a:gd name="connsiteX3" fmla="*/ 557875 w 6957287"/>
                <a:gd name="connsiteY3" fmla="*/ 224382 h 6904787"/>
                <a:gd name="connsiteX4" fmla="*/ 5150281 w 6957287"/>
                <a:gd name="connsiteY4" fmla="*/ 297706 h 6904787"/>
                <a:gd name="connsiteX5" fmla="*/ 5212111 w 6957287"/>
                <a:gd name="connsiteY5" fmla="*/ 1209372 h 6904787"/>
                <a:gd name="connsiteX6" fmla="*/ 5492783 w 6957287"/>
                <a:gd name="connsiteY6" fmla="*/ 1509423 h 6904787"/>
                <a:gd name="connsiteX7" fmla="*/ 6635810 w 6957287"/>
                <a:gd name="connsiteY7" fmla="*/ 1509423 h 6904787"/>
                <a:gd name="connsiteX8" fmla="*/ 6863129 w 6957287"/>
                <a:gd name="connsiteY8" fmla="*/ 1603582 h 6904787"/>
                <a:gd name="connsiteX9" fmla="*/ 6957287 w 6957287"/>
                <a:gd name="connsiteY9" fmla="*/ 1830901 h 6904787"/>
                <a:gd name="connsiteX10" fmla="*/ 6957287 w 6957287"/>
                <a:gd name="connsiteY10" fmla="*/ 5331350 h 6904787"/>
                <a:gd name="connsiteX11" fmla="*/ 6674452 w 6957287"/>
                <a:gd name="connsiteY11" fmla="*/ 5727169 h 6904787"/>
                <a:gd name="connsiteX12" fmla="*/ 5387719 w 6957287"/>
                <a:gd name="connsiteY12" fmla="*/ 5797931 h 6904787"/>
                <a:gd name="connsiteX13" fmla="*/ 5329412 w 6957287"/>
                <a:gd name="connsiteY13" fmla="*/ 6594517 h 6904787"/>
                <a:gd name="connsiteX0" fmla="*/ 5329412 w 6957287"/>
                <a:gd name="connsiteY0" fmla="*/ 6594517 h 6904787"/>
                <a:gd name="connsiteX1" fmla="*/ 1809341 w 6957287"/>
                <a:gd name="connsiteY1" fmla="*/ 6360528 h 6904787"/>
                <a:gd name="connsiteX2" fmla="*/ 922643 w 6957287"/>
                <a:gd name="connsiteY2" fmla="*/ 5774217 h 6904787"/>
                <a:gd name="connsiteX3" fmla="*/ 557875 w 6957287"/>
                <a:gd name="connsiteY3" fmla="*/ 224382 h 6904787"/>
                <a:gd name="connsiteX4" fmla="*/ 5150281 w 6957287"/>
                <a:gd name="connsiteY4" fmla="*/ 297706 h 6904787"/>
                <a:gd name="connsiteX5" fmla="*/ 5212111 w 6957287"/>
                <a:gd name="connsiteY5" fmla="*/ 1209372 h 6904787"/>
                <a:gd name="connsiteX6" fmla="*/ 5492783 w 6957287"/>
                <a:gd name="connsiteY6" fmla="*/ 1509423 h 6904787"/>
                <a:gd name="connsiteX7" fmla="*/ 6635810 w 6957287"/>
                <a:gd name="connsiteY7" fmla="*/ 1509423 h 6904787"/>
                <a:gd name="connsiteX8" fmla="*/ 6863129 w 6957287"/>
                <a:gd name="connsiteY8" fmla="*/ 1603582 h 6904787"/>
                <a:gd name="connsiteX9" fmla="*/ 6957287 w 6957287"/>
                <a:gd name="connsiteY9" fmla="*/ 1830901 h 6904787"/>
                <a:gd name="connsiteX10" fmla="*/ 6957287 w 6957287"/>
                <a:gd name="connsiteY10" fmla="*/ 5331350 h 6904787"/>
                <a:gd name="connsiteX11" fmla="*/ 6674452 w 6957287"/>
                <a:gd name="connsiteY11" fmla="*/ 5727169 h 6904787"/>
                <a:gd name="connsiteX12" fmla="*/ 5387719 w 6957287"/>
                <a:gd name="connsiteY12" fmla="*/ 5797931 h 6904787"/>
                <a:gd name="connsiteX13" fmla="*/ 5329412 w 6957287"/>
                <a:gd name="connsiteY13" fmla="*/ 6594517 h 6904787"/>
                <a:gd name="connsiteX0" fmla="*/ 5329412 w 6957287"/>
                <a:gd name="connsiteY0" fmla="*/ 6594517 h 6904787"/>
                <a:gd name="connsiteX1" fmla="*/ 1809341 w 6957287"/>
                <a:gd name="connsiteY1" fmla="*/ 6360528 h 6904787"/>
                <a:gd name="connsiteX2" fmla="*/ 922643 w 6957287"/>
                <a:gd name="connsiteY2" fmla="*/ 5774217 h 6904787"/>
                <a:gd name="connsiteX3" fmla="*/ 557875 w 6957287"/>
                <a:gd name="connsiteY3" fmla="*/ 224382 h 6904787"/>
                <a:gd name="connsiteX4" fmla="*/ 5150281 w 6957287"/>
                <a:gd name="connsiteY4" fmla="*/ 297706 h 6904787"/>
                <a:gd name="connsiteX5" fmla="*/ 5212111 w 6957287"/>
                <a:gd name="connsiteY5" fmla="*/ 1209372 h 6904787"/>
                <a:gd name="connsiteX6" fmla="*/ 5492783 w 6957287"/>
                <a:gd name="connsiteY6" fmla="*/ 1509423 h 6904787"/>
                <a:gd name="connsiteX7" fmla="*/ 6635810 w 6957287"/>
                <a:gd name="connsiteY7" fmla="*/ 1509423 h 6904787"/>
                <a:gd name="connsiteX8" fmla="*/ 6863129 w 6957287"/>
                <a:gd name="connsiteY8" fmla="*/ 1603582 h 6904787"/>
                <a:gd name="connsiteX9" fmla="*/ 6957287 w 6957287"/>
                <a:gd name="connsiteY9" fmla="*/ 1830901 h 6904787"/>
                <a:gd name="connsiteX10" fmla="*/ 6957287 w 6957287"/>
                <a:gd name="connsiteY10" fmla="*/ 5331350 h 6904787"/>
                <a:gd name="connsiteX11" fmla="*/ 6674452 w 6957287"/>
                <a:gd name="connsiteY11" fmla="*/ 5727169 h 6904787"/>
                <a:gd name="connsiteX12" fmla="*/ 5576340 w 6957287"/>
                <a:gd name="connsiteY12" fmla="*/ 5966431 h 6904787"/>
                <a:gd name="connsiteX13" fmla="*/ 5329412 w 6957287"/>
                <a:gd name="connsiteY13" fmla="*/ 6594517 h 69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7287" h="6904787">
                  <a:moveTo>
                    <a:pt x="5329412" y="6594517"/>
                  </a:moveTo>
                  <a:cubicBezTo>
                    <a:pt x="5439535" y="6904787"/>
                    <a:pt x="1772464" y="6542470"/>
                    <a:pt x="1809341" y="6360528"/>
                  </a:cubicBezTo>
                  <a:cubicBezTo>
                    <a:pt x="1284490" y="6359199"/>
                    <a:pt x="1131221" y="6796908"/>
                    <a:pt x="922643" y="5774217"/>
                  </a:cubicBezTo>
                  <a:cubicBezTo>
                    <a:pt x="714065" y="4751526"/>
                    <a:pt x="0" y="1235076"/>
                    <a:pt x="557875" y="224382"/>
                  </a:cubicBezTo>
                  <a:cubicBezTo>
                    <a:pt x="596957" y="285925"/>
                    <a:pt x="4552762" y="0"/>
                    <a:pt x="5150281" y="297706"/>
                  </a:cubicBezTo>
                  <a:cubicBezTo>
                    <a:pt x="5308693" y="471869"/>
                    <a:pt x="5155027" y="891679"/>
                    <a:pt x="5212111" y="1209372"/>
                  </a:cubicBezTo>
                  <a:cubicBezTo>
                    <a:pt x="5300148" y="1379479"/>
                    <a:pt x="5282337" y="1391889"/>
                    <a:pt x="5492783" y="1509423"/>
                  </a:cubicBezTo>
                  <a:lnTo>
                    <a:pt x="6635810" y="1509423"/>
                  </a:lnTo>
                  <a:cubicBezTo>
                    <a:pt x="6721071" y="1509423"/>
                    <a:pt x="6802840" y="1543293"/>
                    <a:pt x="6863129" y="1603582"/>
                  </a:cubicBezTo>
                  <a:cubicBezTo>
                    <a:pt x="6923418" y="1663871"/>
                    <a:pt x="6957287" y="1745640"/>
                    <a:pt x="6957287" y="1830901"/>
                  </a:cubicBezTo>
                  <a:lnTo>
                    <a:pt x="6957287" y="5331350"/>
                  </a:lnTo>
                  <a:cubicBezTo>
                    <a:pt x="6957287" y="5416611"/>
                    <a:pt x="6904610" y="5621322"/>
                    <a:pt x="6674452" y="5727169"/>
                  </a:cubicBezTo>
                  <a:cubicBezTo>
                    <a:pt x="6444294" y="5833016"/>
                    <a:pt x="5772023" y="5710308"/>
                    <a:pt x="5576340" y="5966431"/>
                  </a:cubicBezTo>
                  <a:cubicBezTo>
                    <a:pt x="5334582" y="6255554"/>
                    <a:pt x="5348848" y="6328988"/>
                    <a:pt x="5329412" y="6594517"/>
                  </a:cubicBezTo>
                  <a:close/>
                </a:path>
              </a:pathLst>
            </a:custGeom>
            <a:solidFill>
              <a:srgbClr val="543426"/>
            </a:solidFill>
            <a:ln w="38100">
              <a:solidFill>
                <a:srgbClr val="F8A23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-1685473" y="-785841"/>
            <a:ext cx="9399612" cy="9290181"/>
            <a:chOff x="-1685473" y="-785841"/>
            <a:chExt cx="9399612" cy="9290181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6143636" y="2143116"/>
              <a:ext cx="1570503" cy="3709207"/>
              <a:chOff x="6143636" y="2143116"/>
              <a:chExt cx="1570503" cy="3709207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6143636" y="5301886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6143636" y="2143116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6143636" y="3415108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6143636" y="4650672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6143636" y="2788858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6215074" y="4052567"/>
                <a:ext cx="1499065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8A2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Полилиния 55"/>
            <p:cNvSpPr/>
            <p:nvPr/>
          </p:nvSpPr>
          <p:spPr>
            <a:xfrm>
              <a:off x="-1685473" y="-785841"/>
              <a:ext cx="7903802" cy="9290181"/>
            </a:xfrm>
            <a:custGeom>
              <a:avLst/>
              <a:gdLst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0 w 1928826"/>
                <a:gd name="connsiteY11" fmla="*/ 3821926 h 4143404"/>
                <a:gd name="connsiteX12" fmla="*/ 0 w 1928826"/>
                <a:gd name="connsiteY12" fmla="*/ 321477 h 4143404"/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91440 w 1928826"/>
                <a:gd name="connsiteY11" fmla="*/ 3913366 h 4143404"/>
                <a:gd name="connsiteX0" fmla="*/ 650328 w 2579154"/>
                <a:gd name="connsiteY0" fmla="*/ 1313194 h 5135121"/>
                <a:gd name="connsiteX1" fmla="*/ 744487 w 2579154"/>
                <a:gd name="connsiteY1" fmla="*/ 1085875 h 5135121"/>
                <a:gd name="connsiteX2" fmla="*/ 971806 w 2579154"/>
                <a:gd name="connsiteY2" fmla="*/ 991717 h 5135121"/>
                <a:gd name="connsiteX3" fmla="*/ 2257677 w 2579154"/>
                <a:gd name="connsiteY3" fmla="*/ 991717 h 5135121"/>
                <a:gd name="connsiteX4" fmla="*/ 2484996 w 2579154"/>
                <a:gd name="connsiteY4" fmla="*/ 1085876 h 5135121"/>
                <a:gd name="connsiteX5" fmla="*/ 2579154 w 2579154"/>
                <a:gd name="connsiteY5" fmla="*/ 1313195 h 5135121"/>
                <a:gd name="connsiteX6" fmla="*/ 2579154 w 2579154"/>
                <a:gd name="connsiteY6" fmla="*/ 4813644 h 5135121"/>
                <a:gd name="connsiteX7" fmla="*/ 2484996 w 2579154"/>
                <a:gd name="connsiteY7" fmla="*/ 5040963 h 5135121"/>
                <a:gd name="connsiteX8" fmla="*/ 2257677 w 2579154"/>
                <a:gd name="connsiteY8" fmla="*/ 5135121 h 5135121"/>
                <a:gd name="connsiteX9" fmla="*/ 971805 w 2579154"/>
                <a:gd name="connsiteY9" fmla="*/ 5135121 h 5135121"/>
                <a:gd name="connsiteX10" fmla="*/ 744486 w 2579154"/>
                <a:gd name="connsiteY10" fmla="*/ 5040962 h 5135121"/>
                <a:gd name="connsiteX11" fmla="*/ 741768 w 2579154"/>
                <a:gd name="connsiteY11" fmla="*/ 4905083 h 5135121"/>
                <a:gd name="connsiteX0" fmla="*/ 0 w 1928826"/>
                <a:gd name="connsiteY0" fmla="*/ 321477 h 4143404"/>
                <a:gd name="connsiteX1" fmla="*/ 321478 w 1928826"/>
                <a:gd name="connsiteY1" fmla="*/ 0 h 4143404"/>
                <a:gd name="connsiteX2" fmla="*/ 1607349 w 1928826"/>
                <a:gd name="connsiteY2" fmla="*/ 0 h 4143404"/>
                <a:gd name="connsiteX3" fmla="*/ 1834668 w 1928826"/>
                <a:gd name="connsiteY3" fmla="*/ 94159 h 4143404"/>
                <a:gd name="connsiteX4" fmla="*/ 1928826 w 1928826"/>
                <a:gd name="connsiteY4" fmla="*/ 321478 h 4143404"/>
                <a:gd name="connsiteX5" fmla="*/ 1928826 w 1928826"/>
                <a:gd name="connsiteY5" fmla="*/ 3821927 h 4143404"/>
                <a:gd name="connsiteX6" fmla="*/ 1834668 w 1928826"/>
                <a:gd name="connsiteY6" fmla="*/ 4049246 h 4143404"/>
                <a:gd name="connsiteX7" fmla="*/ 1607349 w 1928826"/>
                <a:gd name="connsiteY7" fmla="*/ 4143404 h 4143404"/>
                <a:gd name="connsiteX8" fmla="*/ 321477 w 1928826"/>
                <a:gd name="connsiteY8" fmla="*/ 4143404 h 4143404"/>
                <a:gd name="connsiteX9" fmla="*/ 94158 w 1928826"/>
                <a:gd name="connsiteY9" fmla="*/ 4049245 h 4143404"/>
                <a:gd name="connsiteX10" fmla="*/ 91440 w 1928826"/>
                <a:gd name="connsiteY10" fmla="*/ 3913366 h 4143404"/>
                <a:gd name="connsiteX0" fmla="*/ 0 w 1928826"/>
                <a:gd name="connsiteY0" fmla="*/ 66974 h 4674743"/>
                <a:gd name="connsiteX1" fmla="*/ 321478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0 w 1928826"/>
                <a:gd name="connsiteY0" fmla="*/ 66974 h 4674743"/>
                <a:gd name="connsiteX1" fmla="*/ 464322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142908 w 2071734"/>
                <a:gd name="connsiteY0" fmla="*/ 66974 h 4944747"/>
                <a:gd name="connsiteX1" fmla="*/ 607230 w 2071734"/>
                <a:gd name="connsiteY1" fmla="*/ 531339 h 4944747"/>
                <a:gd name="connsiteX2" fmla="*/ 1750257 w 2071734"/>
                <a:gd name="connsiteY2" fmla="*/ 531339 h 4944747"/>
                <a:gd name="connsiteX3" fmla="*/ 1977576 w 2071734"/>
                <a:gd name="connsiteY3" fmla="*/ 625498 h 4944747"/>
                <a:gd name="connsiteX4" fmla="*/ 2071734 w 2071734"/>
                <a:gd name="connsiteY4" fmla="*/ 852817 h 4944747"/>
                <a:gd name="connsiteX5" fmla="*/ 2071734 w 2071734"/>
                <a:gd name="connsiteY5" fmla="*/ 4353266 h 4944747"/>
                <a:gd name="connsiteX6" fmla="*/ 1977576 w 2071734"/>
                <a:gd name="connsiteY6" fmla="*/ 4580585 h 4944747"/>
                <a:gd name="connsiteX7" fmla="*/ 1750257 w 2071734"/>
                <a:gd name="connsiteY7" fmla="*/ 4674743 h 4944747"/>
                <a:gd name="connsiteX8" fmla="*/ 464385 w 2071734"/>
                <a:gd name="connsiteY8" fmla="*/ 4674743 h 4944747"/>
                <a:gd name="connsiteX9" fmla="*/ 237066 w 2071734"/>
                <a:gd name="connsiteY9" fmla="*/ 4580584 h 4944747"/>
                <a:gd name="connsiteX10" fmla="*/ 91440 w 2071734"/>
                <a:gd name="connsiteY10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273334 h 5151107"/>
                <a:gd name="connsiteX1" fmla="*/ 515790 w 1980294"/>
                <a:gd name="connsiteY1" fmla="*/ 737699 h 5151107"/>
                <a:gd name="connsiteX2" fmla="*/ 1658817 w 1980294"/>
                <a:gd name="connsiteY2" fmla="*/ 737699 h 5151107"/>
                <a:gd name="connsiteX3" fmla="*/ 1886136 w 1980294"/>
                <a:gd name="connsiteY3" fmla="*/ 831858 h 5151107"/>
                <a:gd name="connsiteX4" fmla="*/ 1980294 w 1980294"/>
                <a:gd name="connsiteY4" fmla="*/ 1059177 h 5151107"/>
                <a:gd name="connsiteX5" fmla="*/ 1980294 w 1980294"/>
                <a:gd name="connsiteY5" fmla="*/ 4559626 h 5151107"/>
                <a:gd name="connsiteX6" fmla="*/ 1886136 w 1980294"/>
                <a:gd name="connsiteY6" fmla="*/ 4786945 h 5151107"/>
                <a:gd name="connsiteX7" fmla="*/ 1658817 w 1980294"/>
                <a:gd name="connsiteY7" fmla="*/ 4881103 h 5151107"/>
                <a:gd name="connsiteX8" fmla="*/ 372945 w 1980294"/>
                <a:gd name="connsiteY8" fmla="*/ 4881103 h 5151107"/>
                <a:gd name="connsiteX9" fmla="*/ 0 w 1980294"/>
                <a:gd name="connsiteY9" fmla="*/ 5151107 h 5151107"/>
                <a:gd name="connsiteX0" fmla="*/ 51468 w 1980294"/>
                <a:gd name="connsiteY0" fmla="*/ 0 h 4877773"/>
                <a:gd name="connsiteX1" fmla="*/ 419784 w 1980294"/>
                <a:gd name="connsiteY1" fmla="*/ 217204 h 4877773"/>
                <a:gd name="connsiteX2" fmla="*/ 515790 w 1980294"/>
                <a:gd name="connsiteY2" fmla="*/ 464365 h 4877773"/>
                <a:gd name="connsiteX3" fmla="*/ 1658817 w 1980294"/>
                <a:gd name="connsiteY3" fmla="*/ 464365 h 4877773"/>
                <a:gd name="connsiteX4" fmla="*/ 1886136 w 1980294"/>
                <a:gd name="connsiteY4" fmla="*/ 558524 h 4877773"/>
                <a:gd name="connsiteX5" fmla="*/ 1980294 w 1980294"/>
                <a:gd name="connsiteY5" fmla="*/ 785843 h 4877773"/>
                <a:gd name="connsiteX6" fmla="*/ 1980294 w 1980294"/>
                <a:gd name="connsiteY6" fmla="*/ 4286292 h 4877773"/>
                <a:gd name="connsiteX7" fmla="*/ 1886136 w 1980294"/>
                <a:gd name="connsiteY7" fmla="*/ 4513611 h 4877773"/>
                <a:gd name="connsiteX8" fmla="*/ 1658817 w 1980294"/>
                <a:gd name="connsiteY8" fmla="*/ 4607769 h 4877773"/>
                <a:gd name="connsiteX9" fmla="*/ 372945 w 1980294"/>
                <a:gd name="connsiteY9" fmla="*/ 4607769 h 4877773"/>
                <a:gd name="connsiteX10" fmla="*/ 0 w 1980294"/>
                <a:gd name="connsiteY10" fmla="*/ 4877773 h 4877773"/>
                <a:gd name="connsiteX0" fmla="*/ 419784 w 1980294"/>
                <a:gd name="connsiteY0" fmla="*/ 0 h 4660569"/>
                <a:gd name="connsiteX1" fmla="*/ 515790 w 1980294"/>
                <a:gd name="connsiteY1" fmla="*/ 247161 h 4660569"/>
                <a:gd name="connsiteX2" fmla="*/ 1658817 w 1980294"/>
                <a:gd name="connsiteY2" fmla="*/ 247161 h 4660569"/>
                <a:gd name="connsiteX3" fmla="*/ 1886136 w 1980294"/>
                <a:gd name="connsiteY3" fmla="*/ 341320 h 4660569"/>
                <a:gd name="connsiteX4" fmla="*/ 1980294 w 1980294"/>
                <a:gd name="connsiteY4" fmla="*/ 568639 h 4660569"/>
                <a:gd name="connsiteX5" fmla="*/ 1980294 w 1980294"/>
                <a:gd name="connsiteY5" fmla="*/ 4069088 h 4660569"/>
                <a:gd name="connsiteX6" fmla="*/ 1886136 w 1980294"/>
                <a:gd name="connsiteY6" fmla="*/ 4296407 h 4660569"/>
                <a:gd name="connsiteX7" fmla="*/ 1658817 w 1980294"/>
                <a:gd name="connsiteY7" fmla="*/ 4390565 h 4660569"/>
                <a:gd name="connsiteX8" fmla="*/ 372945 w 1980294"/>
                <a:gd name="connsiteY8" fmla="*/ 4390565 h 4660569"/>
                <a:gd name="connsiteX9" fmla="*/ 0 w 1980294"/>
                <a:gd name="connsiteY9" fmla="*/ 4660569 h 4660569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4803493"/>
                <a:gd name="connsiteX1" fmla="*/ 515790 w 1980294"/>
                <a:gd name="connsiteY1" fmla="*/ 390085 h 4803493"/>
                <a:gd name="connsiteX2" fmla="*/ 1658817 w 1980294"/>
                <a:gd name="connsiteY2" fmla="*/ 390085 h 4803493"/>
                <a:gd name="connsiteX3" fmla="*/ 1886136 w 1980294"/>
                <a:gd name="connsiteY3" fmla="*/ 484244 h 4803493"/>
                <a:gd name="connsiteX4" fmla="*/ 1980294 w 1980294"/>
                <a:gd name="connsiteY4" fmla="*/ 711563 h 4803493"/>
                <a:gd name="connsiteX5" fmla="*/ 1980294 w 1980294"/>
                <a:gd name="connsiteY5" fmla="*/ 4212012 h 4803493"/>
                <a:gd name="connsiteX6" fmla="*/ 1886136 w 1980294"/>
                <a:gd name="connsiteY6" fmla="*/ 4439331 h 4803493"/>
                <a:gd name="connsiteX7" fmla="*/ 1658817 w 1980294"/>
                <a:gd name="connsiteY7" fmla="*/ 4533489 h 4803493"/>
                <a:gd name="connsiteX8" fmla="*/ 372945 w 1980294"/>
                <a:gd name="connsiteY8" fmla="*/ 4533489 h 4803493"/>
                <a:gd name="connsiteX9" fmla="*/ 0 w 1980294"/>
                <a:gd name="connsiteY9" fmla="*/ 4803493 h 4803493"/>
                <a:gd name="connsiteX0" fmla="*/ 134000 w 1980294"/>
                <a:gd name="connsiteY0" fmla="*/ 0 h 4803493"/>
                <a:gd name="connsiteX1" fmla="*/ 173288 w 1980294"/>
                <a:gd name="connsiteY1" fmla="*/ 315221 h 4803493"/>
                <a:gd name="connsiteX2" fmla="*/ 515790 w 1980294"/>
                <a:gd name="connsiteY2" fmla="*/ 390085 h 4803493"/>
                <a:gd name="connsiteX3" fmla="*/ 1658817 w 1980294"/>
                <a:gd name="connsiteY3" fmla="*/ 390085 h 4803493"/>
                <a:gd name="connsiteX4" fmla="*/ 1886136 w 1980294"/>
                <a:gd name="connsiteY4" fmla="*/ 484244 h 4803493"/>
                <a:gd name="connsiteX5" fmla="*/ 1980294 w 1980294"/>
                <a:gd name="connsiteY5" fmla="*/ 711563 h 4803493"/>
                <a:gd name="connsiteX6" fmla="*/ 1980294 w 1980294"/>
                <a:gd name="connsiteY6" fmla="*/ 4212012 h 4803493"/>
                <a:gd name="connsiteX7" fmla="*/ 1886136 w 1980294"/>
                <a:gd name="connsiteY7" fmla="*/ 4439331 h 4803493"/>
                <a:gd name="connsiteX8" fmla="*/ 1658817 w 1980294"/>
                <a:gd name="connsiteY8" fmla="*/ 4533489 h 4803493"/>
                <a:gd name="connsiteX9" fmla="*/ 372945 w 1980294"/>
                <a:gd name="connsiteY9" fmla="*/ 4533489 h 4803493"/>
                <a:gd name="connsiteX10" fmla="*/ 0 w 1980294"/>
                <a:gd name="connsiteY10" fmla="*/ 4803493 h 4803493"/>
                <a:gd name="connsiteX0" fmla="*/ 134000 w 1980294"/>
                <a:gd name="connsiteY0" fmla="*/ 1223396 h 6026889"/>
                <a:gd name="connsiteX1" fmla="*/ 160912 w 1980294"/>
                <a:gd name="connsiteY1" fmla="*/ 52537 h 6026889"/>
                <a:gd name="connsiteX2" fmla="*/ 173288 w 1980294"/>
                <a:gd name="connsiteY2" fmla="*/ 1538617 h 6026889"/>
                <a:gd name="connsiteX3" fmla="*/ 515790 w 1980294"/>
                <a:gd name="connsiteY3" fmla="*/ 1613481 h 6026889"/>
                <a:gd name="connsiteX4" fmla="*/ 1658817 w 1980294"/>
                <a:gd name="connsiteY4" fmla="*/ 1613481 h 6026889"/>
                <a:gd name="connsiteX5" fmla="*/ 1886136 w 1980294"/>
                <a:gd name="connsiteY5" fmla="*/ 1707640 h 6026889"/>
                <a:gd name="connsiteX6" fmla="*/ 1980294 w 1980294"/>
                <a:gd name="connsiteY6" fmla="*/ 1934959 h 6026889"/>
                <a:gd name="connsiteX7" fmla="*/ 1980294 w 1980294"/>
                <a:gd name="connsiteY7" fmla="*/ 5435408 h 6026889"/>
                <a:gd name="connsiteX8" fmla="*/ 1886136 w 1980294"/>
                <a:gd name="connsiteY8" fmla="*/ 5662727 h 6026889"/>
                <a:gd name="connsiteX9" fmla="*/ 1658817 w 1980294"/>
                <a:gd name="connsiteY9" fmla="*/ 5756885 h 6026889"/>
                <a:gd name="connsiteX10" fmla="*/ 372945 w 1980294"/>
                <a:gd name="connsiteY10" fmla="*/ 5756885 h 6026889"/>
                <a:gd name="connsiteX11" fmla="*/ 0 w 1980294"/>
                <a:gd name="connsiteY11" fmla="*/ 6026889 h 6026889"/>
                <a:gd name="connsiteX0" fmla="*/ 134000 w 1980294"/>
                <a:gd name="connsiteY0" fmla="*/ 1185865 h 5989358"/>
                <a:gd name="connsiteX1" fmla="*/ 160912 w 1980294"/>
                <a:gd name="connsiteY1" fmla="*/ 15006 h 5989358"/>
                <a:gd name="connsiteX2" fmla="*/ 173288 w 1980294"/>
                <a:gd name="connsiteY2" fmla="*/ 1275897 h 5989358"/>
                <a:gd name="connsiteX3" fmla="*/ 515790 w 1980294"/>
                <a:gd name="connsiteY3" fmla="*/ 1575950 h 5989358"/>
                <a:gd name="connsiteX4" fmla="*/ 1658817 w 1980294"/>
                <a:gd name="connsiteY4" fmla="*/ 1575950 h 5989358"/>
                <a:gd name="connsiteX5" fmla="*/ 1886136 w 1980294"/>
                <a:gd name="connsiteY5" fmla="*/ 1670109 h 5989358"/>
                <a:gd name="connsiteX6" fmla="*/ 1980294 w 1980294"/>
                <a:gd name="connsiteY6" fmla="*/ 1897428 h 5989358"/>
                <a:gd name="connsiteX7" fmla="*/ 1980294 w 1980294"/>
                <a:gd name="connsiteY7" fmla="*/ 5397877 h 5989358"/>
                <a:gd name="connsiteX8" fmla="*/ 1886136 w 1980294"/>
                <a:gd name="connsiteY8" fmla="*/ 5625196 h 5989358"/>
                <a:gd name="connsiteX9" fmla="*/ 1658817 w 1980294"/>
                <a:gd name="connsiteY9" fmla="*/ 5719354 h 5989358"/>
                <a:gd name="connsiteX10" fmla="*/ 372945 w 1980294"/>
                <a:gd name="connsiteY10" fmla="*/ 5719354 h 5989358"/>
                <a:gd name="connsiteX11" fmla="*/ 0 w 1980294"/>
                <a:gd name="connsiteY11" fmla="*/ 5989358 h 5989358"/>
                <a:gd name="connsiteX0" fmla="*/ 134000 w 1980294"/>
                <a:gd name="connsiteY0" fmla="*/ 1185864 h 5989357"/>
                <a:gd name="connsiteX1" fmla="*/ 160912 w 1980294"/>
                <a:gd name="connsiteY1" fmla="*/ 15005 h 5989357"/>
                <a:gd name="connsiteX2" fmla="*/ 482682 w 1980294"/>
                <a:gd name="connsiteY2" fmla="*/ 1275897 h 5989357"/>
                <a:gd name="connsiteX3" fmla="*/ 515790 w 1980294"/>
                <a:gd name="connsiteY3" fmla="*/ 1575949 h 5989357"/>
                <a:gd name="connsiteX4" fmla="*/ 1658817 w 1980294"/>
                <a:gd name="connsiteY4" fmla="*/ 1575949 h 5989357"/>
                <a:gd name="connsiteX5" fmla="*/ 1886136 w 1980294"/>
                <a:gd name="connsiteY5" fmla="*/ 1670108 h 5989357"/>
                <a:gd name="connsiteX6" fmla="*/ 1980294 w 1980294"/>
                <a:gd name="connsiteY6" fmla="*/ 1897427 h 5989357"/>
                <a:gd name="connsiteX7" fmla="*/ 1980294 w 1980294"/>
                <a:gd name="connsiteY7" fmla="*/ 5397876 h 5989357"/>
                <a:gd name="connsiteX8" fmla="*/ 1886136 w 1980294"/>
                <a:gd name="connsiteY8" fmla="*/ 5625195 h 5989357"/>
                <a:gd name="connsiteX9" fmla="*/ 1658817 w 1980294"/>
                <a:gd name="connsiteY9" fmla="*/ 5719353 h 5989357"/>
                <a:gd name="connsiteX10" fmla="*/ 372945 w 1980294"/>
                <a:gd name="connsiteY10" fmla="*/ 5719353 h 5989357"/>
                <a:gd name="connsiteX11" fmla="*/ 0 w 1980294"/>
                <a:gd name="connsiteY11" fmla="*/ 5989357 h 5989357"/>
                <a:gd name="connsiteX0" fmla="*/ 160912 w 1980294"/>
                <a:gd name="connsiteY0" fmla="*/ 0 h 5974352"/>
                <a:gd name="connsiteX1" fmla="*/ 482682 w 1980294"/>
                <a:gd name="connsiteY1" fmla="*/ 1260892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117526 h 6617285"/>
                <a:gd name="connsiteX1" fmla="*/ 173288 w 1980294"/>
                <a:gd name="connsiteY1" fmla="*/ 297717 h 6617285"/>
                <a:gd name="connsiteX2" fmla="*/ 235118 w 1980294"/>
                <a:gd name="connsiteY2" fmla="*/ 1903826 h 6617285"/>
                <a:gd name="connsiteX3" fmla="*/ 515790 w 1980294"/>
                <a:gd name="connsiteY3" fmla="*/ 2203877 h 6617285"/>
                <a:gd name="connsiteX4" fmla="*/ 1658817 w 1980294"/>
                <a:gd name="connsiteY4" fmla="*/ 2203877 h 6617285"/>
                <a:gd name="connsiteX5" fmla="*/ 1886136 w 1980294"/>
                <a:gd name="connsiteY5" fmla="*/ 2298036 h 6617285"/>
                <a:gd name="connsiteX6" fmla="*/ 1980294 w 1980294"/>
                <a:gd name="connsiteY6" fmla="*/ 2525355 h 6617285"/>
                <a:gd name="connsiteX7" fmla="*/ 1980294 w 1980294"/>
                <a:gd name="connsiteY7" fmla="*/ 6025804 h 6617285"/>
                <a:gd name="connsiteX8" fmla="*/ 1886136 w 1980294"/>
                <a:gd name="connsiteY8" fmla="*/ 6253123 h 6617285"/>
                <a:gd name="connsiteX9" fmla="*/ 1658817 w 1980294"/>
                <a:gd name="connsiteY9" fmla="*/ 6347281 h 6617285"/>
                <a:gd name="connsiteX10" fmla="*/ 372945 w 1980294"/>
                <a:gd name="connsiteY10" fmla="*/ 6347281 h 6617285"/>
                <a:gd name="connsiteX11" fmla="*/ 0 w 1980294"/>
                <a:gd name="connsiteY11" fmla="*/ 6617285 h 6617285"/>
                <a:gd name="connsiteX0" fmla="*/ 160912 w 1980294"/>
                <a:gd name="connsiteY0" fmla="*/ 0 h 6724948"/>
                <a:gd name="connsiteX1" fmla="*/ 173288 w 1980294"/>
                <a:gd name="connsiteY1" fmla="*/ 405380 h 6724948"/>
                <a:gd name="connsiteX2" fmla="*/ 235118 w 1980294"/>
                <a:gd name="connsiteY2" fmla="*/ 2011489 h 6724948"/>
                <a:gd name="connsiteX3" fmla="*/ 515790 w 1980294"/>
                <a:gd name="connsiteY3" fmla="*/ 2311540 h 6724948"/>
                <a:gd name="connsiteX4" fmla="*/ 1658817 w 1980294"/>
                <a:gd name="connsiteY4" fmla="*/ 2311540 h 6724948"/>
                <a:gd name="connsiteX5" fmla="*/ 1886136 w 1980294"/>
                <a:gd name="connsiteY5" fmla="*/ 2405699 h 6724948"/>
                <a:gd name="connsiteX6" fmla="*/ 1980294 w 1980294"/>
                <a:gd name="connsiteY6" fmla="*/ 2633018 h 6724948"/>
                <a:gd name="connsiteX7" fmla="*/ 1980294 w 1980294"/>
                <a:gd name="connsiteY7" fmla="*/ 6133467 h 6724948"/>
                <a:gd name="connsiteX8" fmla="*/ 1886136 w 1980294"/>
                <a:gd name="connsiteY8" fmla="*/ 6360786 h 6724948"/>
                <a:gd name="connsiteX9" fmla="*/ 1658817 w 1980294"/>
                <a:gd name="connsiteY9" fmla="*/ 6454944 h 6724948"/>
                <a:gd name="connsiteX10" fmla="*/ 372945 w 1980294"/>
                <a:gd name="connsiteY10" fmla="*/ 6454944 h 6724948"/>
                <a:gd name="connsiteX11" fmla="*/ 0 w 1980294"/>
                <a:gd name="connsiteY11" fmla="*/ 6724948 h 6724948"/>
                <a:gd name="connsiteX0" fmla="*/ 160912 w 1980294"/>
                <a:gd name="connsiteY0" fmla="*/ 0 h 6724948"/>
                <a:gd name="connsiteX1" fmla="*/ 165037 w 1980294"/>
                <a:gd name="connsiteY1" fmla="*/ 165208 h 6724948"/>
                <a:gd name="connsiteX2" fmla="*/ 173288 w 1980294"/>
                <a:gd name="connsiteY2" fmla="*/ 405380 h 6724948"/>
                <a:gd name="connsiteX3" fmla="*/ 235118 w 1980294"/>
                <a:gd name="connsiteY3" fmla="*/ 2011489 h 6724948"/>
                <a:gd name="connsiteX4" fmla="*/ 515790 w 1980294"/>
                <a:gd name="connsiteY4" fmla="*/ 2311540 h 6724948"/>
                <a:gd name="connsiteX5" fmla="*/ 1658817 w 1980294"/>
                <a:gd name="connsiteY5" fmla="*/ 2311540 h 6724948"/>
                <a:gd name="connsiteX6" fmla="*/ 1886136 w 1980294"/>
                <a:gd name="connsiteY6" fmla="*/ 2405699 h 6724948"/>
                <a:gd name="connsiteX7" fmla="*/ 1980294 w 1980294"/>
                <a:gd name="connsiteY7" fmla="*/ 2633018 h 6724948"/>
                <a:gd name="connsiteX8" fmla="*/ 1980294 w 1980294"/>
                <a:gd name="connsiteY8" fmla="*/ 6133467 h 6724948"/>
                <a:gd name="connsiteX9" fmla="*/ 1886136 w 1980294"/>
                <a:gd name="connsiteY9" fmla="*/ 6360786 h 6724948"/>
                <a:gd name="connsiteX10" fmla="*/ 1658817 w 1980294"/>
                <a:gd name="connsiteY10" fmla="*/ 6454944 h 6724948"/>
                <a:gd name="connsiteX11" fmla="*/ 372945 w 1980294"/>
                <a:gd name="connsiteY11" fmla="*/ 6454944 h 6724948"/>
                <a:gd name="connsiteX12" fmla="*/ 0 w 1980294"/>
                <a:gd name="connsiteY12" fmla="*/ 6724948 h 6724948"/>
                <a:gd name="connsiteX0" fmla="*/ 0 w 4294777"/>
                <a:gd name="connsiteY0" fmla="*/ 127472 h 6627281"/>
                <a:gd name="connsiteX1" fmla="*/ 2479520 w 4294777"/>
                <a:gd name="connsiteY1" fmla="*/ 67541 h 6627281"/>
                <a:gd name="connsiteX2" fmla="*/ 2487771 w 4294777"/>
                <a:gd name="connsiteY2" fmla="*/ 307713 h 6627281"/>
                <a:gd name="connsiteX3" fmla="*/ 2549601 w 4294777"/>
                <a:gd name="connsiteY3" fmla="*/ 1913822 h 6627281"/>
                <a:gd name="connsiteX4" fmla="*/ 2830273 w 4294777"/>
                <a:gd name="connsiteY4" fmla="*/ 2213873 h 6627281"/>
                <a:gd name="connsiteX5" fmla="*/ 3973300 w 4294777"/>
                <a:gd name="connsiteY5" fmla="*/ 2213873 h 6627281"/>
                <a:gd name="connsiteX6" fmla="*/ 4200619 w 4294777"/>
                <a:gd name="connsiteY6" fmla="*/ 2308032 h 6627281"/>
                <a:gd name="connsiteX7" fmla="*/ 4294777 w 4294777"/>
                <a:gd name="connsiteY7" fmla="*/ 2535351 h 6627281"/>
                <a:gd name="connsiteX8" fmla="*/ 4294777 w 4294777"/>
                <a:gd name="connsiteY8" fmla="*/ 6035800 h 6627281"/>
                <a:gd name="connsiteX9" fmla="*/ 4200619 w 4294777"/>
                <a:gd name="connsiteY9" fmla="*/ 6263119 h 6627281"/>
                <a:gd name="connsiteX10" fmla="*/ 3973300 w 4294777"/>
                <a:gd name="connsiteY10" fmla="*/ 6357277 h 6627281"/>
                <a:gd name="connsiteX11" fmla="*/ 2687428 w 4294777"/>
                <a:gd name="connsiteY11" fmla="*/ 6357277 h 6627281"/>
                <a:gd name="connsiteX12" fmla="*/ 2314483 w 4294777"/>
                <a:gd name="connsiteY12" fmla="*/ 6627281 h 6627281"/>
                <a:gd name="connsiteX0" fmla="*/ 334822 w 4629599"/>
                <a:gd name="connsiteY0" fmla="*/ 127472 h 6627281"/>
                <a:gd name="connsiteX1" fmla="*/ 413253 w 4629599"/>
                <a:gd name="connsiteY1" fmla="*/ 127583 h 6627281"/>
                <a:gd name="connsiteX2" fmla="*/ 2814342 w 4629599"/>
                <a:gd name="connsiteY2" fmla="*/ 67541 h 6627281"/>
                <a:gd name="connsiteX3" fmla="*/ 2822593 w 4629599"/>
                <a:gd name="connsiteY3" fmla="*/ 307713 h 6627281"/>
                <a:gd name="connsiteX4" fmla="*/ 2884423 w 4629599"/>
                <a:gd name="connsiteY4" fmla="*/ 1913822 h 6627281"/>
                <a:gd name="connsiteX5" fmla="*/ 3165095 w 4629599"/>
                <a:gd name="connsiteY5" fmla="*/ 2213873 h 6627281"/>
                <a:gd name="connsiteX6" fmla="*/ 4308122 w 4629599"/>
                <a:gd name="connsiteY6" fmla="*/ 2213873 h 6627281"/>
                <a:gd name="connsiteX7" fmla="*/ 4535441 w 4629599"/>
                <a:gd name="connsiteY7" fmla="*/ 2308032 h 6627281"/>
                <a:gd name="connsiteX8" fmla="*/ 4629599 w 4629599"/>
                <a:gd name="connsiteY8" fmla="*/ 2535351 h 6627281"/>
                <a:gd name="connsiteX9" fmla="*/ 4629599 w 4629599"/>
                <a:gd name="connsiteY9" fmla="*/ 6035800 h 6627281"/>
                <a:gd name="connsiteX10" fmla="*/ 4535441 w 4629599"/>
                <a:gd name="connsiteY10" fmla="*/ 6263119 h 6627281"/>
                <a:gd name="connsiteX11" fmla="*/ 4308122 w 4629599"/>
                <a:gd name="connsiteY11" fmla="*/ 6357277 h 6627281"/>
                <a:gd name="connsiteX12" fmla="*/ 3022250 w 4629599"/>
                <a:gd name="connsiteY12" fmla="*/ 6357277 h 6627281"/>
                <a:gd name="connsiteX13" fmla="*/ 2649305 w 4629599"/>
                <a:gd name="connsiteY13" fmla="*/ 6627281 h 6627281"/>
                <a:gd name="connsiteX0" fmla="*/ 180089 w 4660546"/>
                <a:gd name="connsiteY0" fmla="*/ 5613925 h 7310265"/>
                <a:gd name="connsiteX1" fmla="*/ 444200 w 4660546"/>
                <a:gd name="connsiteY1" fmla="*/ 810567 h 7310265"/>
                <a:gd name="connsiteX2" fmla="*/ 2845289 w 4660546"/>
                <a:gd name="connsiteY2" fmla="*/ 750525 h 7310265"/>
                <a:gd name="connsiteX3" fmla="*/ 2853540 w 4660546"/>
                <a:gd name="connsiteY3" fmla="*/ 990697 h 7310265"/>
                <a:gd name="connsiteX4" fmla="*/ 2915370 w 4660546"/>
                <a:gd name="connsiteY4" fmla="*/ 2596806 h 7310265"/>
                <a:gd name="connsiteX5" fmla="*/ 3196042 w 4660546"/>
                <a:gd name="connsiteY5" fmla="*/ 2896857 h 7310265"/>
                <a:gd name="connsiteX6" fmla="*/ 4339069 w 4660546"/>
                <a:gd name="connsiteY6" fmla="*/ 2896857 h 7310265"/>
                <a:gd name="connsiteX7" fmla="*/ 4566388 w 4660546"/>
                <a:gd name="connsiteY7" fmla="*/ 2991016 h 7310265"/>
                <a:gd name="connsiteX8" fmla="*/ 4660546 w 4660546"/>
                <a:gd name="connsiteY8" fmla="*/ 3218335 h 7310265"/>
                <a:gd name="connsiteX9" fmla="*/ 4660546 w 4660546"/>
                <a:gd name="connsiteY9" fmla="*/ 6718784 h 7310265"/>
                <a:gd name="connsiteX10" fmla="*/ 4566388 w 4660546"/>
                <a:gd name="connsiteY10" fmla="*/ 6946103 h 7310265"/>
                <a:gd name="connsiteX11" fmla="*/ 4339069 w 4660546"/>
                <a:gd name="connsiteY11" fmla="*/ 7040261 h 7310265"/>
                <a:gd name="connsiteX12" fmla="*/ 3053197 w 4660546"/>
                <a:gd name="connsiteY12" fmla="*/ 7040261 h 7310265"/>
                <a:gd name="connsiteX13" fmla="*/ 2680252 w 4660546"/>
                <a:gd name="connsiteY13" fmla="*/ 7310265 h 7310265"/>
                <a:gd name="connsiteX0" fmla="*/ 180089 w 4660546"/>
                <a:gd name="connsiteY0" fmla="*/ 7978115 h 7978133"/>
                <a:gd name="connsiteX1" fmla="*/ 444200 w 4660546"/>
                <a:gd name="connsiteY1" fmla="*/ 1148308 h 7978133"/>
                <a:gd name="connsiteX2" fmla="*/ 2845289 w 4660546"/>
                <a:gd name="connsiteY2" fmla="*/ 1088266 h 7978133"/>
                <a:gd name="connsiteX3" fmla="*/ 2853540 w 4660546"/>
                <a:gd name="connsiteY3" fmla="*/ 1328438 h 7978133"/>
                <a:gd name="connsiteX4" fmla="*/ 2915370 w 4660546"/>
                <a:gd name="connsiteY4" fmla="*/ 2934547 h 7978133"/>
                <a:gd name="connsiteX5" fmla="*/ 3196042 w 4660546"/>
                <a:gd name="connsiteY5" fmla="*/ 3234598 h 7978133"/>
                <a:gd name="connsiteX6" fmla="*/ 4339069 w 4660546"/>
                <a:gd name="connsiteY6" fmla="*/ 3234598 h 7978133"/>
                <a:gd name="connsiteX7" fmla="*/ 4566388 w 4660546"/>
                <a:gd name="connsiteY7" fmla="*/ 3328757 h 7978133"/>
                <a:gd name="connsiteX8" fmla="*/ 4660546 w 4660546"/>
                <a:gd name="connsiteY8" fmla="*/ 3556076 h 7978133"/>
                <a:gd name="connsiteX9" fmla="*/ 4660546 w 4660546"/>
                <a:gd name="connsiteY9" fmla="*/ 7056525 h 7978133"/>
                <a:gd name="connsiteX10" fmla="*/ 4566388 w 4660546"/>
                <a:gd name="connsiteY10" fmla="*/ 7283844 h 7978133"/>
                <a:gd name="connsiteX11" fmla="*/ 4339069 w 4660546"/>
                <a:gd name="connsiteY11" fmla="*/ 7378002 h 7978133"/>
                <a:gd name="connsiteX12" fmla="*/ 3053197 w 4660546"/>
                <a:gd name="connsiteY12" fmla="*/ 7378002 h 7978133"/>
                <a:gd name="connsiteX13" fmla="*/ 2680252 w 4660546"/>
                <a:gd name="connsiteY13" fmla="*/ 7648006 h 7978133"/>
                <a:gd name="connsiteX0" fmla="*/ 178701 w 4659158"/>
                <a:gd name="connsiteY0" fmla="*/ 7922260 h 8725432"/>
                <a:gd name="connsiteX1" fmla="*/ 187027 w 4659158"/>
                <a:gd name="connsiteY1" fmla="*/ 7587132 h 8725432"/>
                <a:gd name="connsiteX2" fmla="*/ 442812 w 4659158"/>
                <a:gd name="connsiteY2" fmla="*/ 1092453 h 8725432"/>
                <a:gd name="connsiteX3" fmla="*/ 2843901 w 4659158"/>
                <a:gd name="connsiteY3" fmla="*/ 1032411 h 8725432"/>
                <a:gd name="connsiteX4" fmla="*/ 2852152 w 4659158"/>
                <a:gd name="connsiteY4" fmla="*/ 1272583 h 8725432"/>
                <a:gd name="connsiteX5" fmla="*/ 2913982 w 4659158"/>
                <a:gd name="connsiteY5" fmla="*/ 2878692 h 8725432"/>
                <a:gd name="connsiteX6" fmla="*/ 3194654 w 4659158"/>
                <a:gd name="connsiteY6" fmla="*/ 3178743 h 8725432"/>
                <a:gd name="connsiteX7" fmla="*/ 4337681 w 4659158"/>
                <a:gd name="connsiteY7" fmla="*/ 3178743 h 8725432"/>
                <a:gd name="connsiteX8" fmla="*/ 4565000 w 4659158"/>
                <a:gd name="connsiteY8" fmla="*/ 3272902 h 8725432"/>
                <a:gd name="connsiteX9" fmla="*/ 4659158 w 4659158"/>
                <a:gd name="connsiteY9" fmla="*/ 3500221 h 8725432"/>
                <a:gd name="connsiteX10" fmla="*/ 4659158 w 4659158"/>
                <a:gd name="connsiteY10" fmla="*/ 7000670 h 8725432"/>
                <a:gd name="connsiteX11" fmla="*/ 4565000 w 4659158"/>
                <a:gd name="connsiteY11" fmla="*/ 7227989 h 8725432"/>
                <a:gd name="connsiteX12" fmla="*/ 4337681 w 4659158"/>
                <a:gd name="connsiteY12" fmla="*/ 7322147 h 8725432"/>
                <a:gd name="connsiteX13" fmla="*/ 3051809 w 4659158"/>
                <a:gd name="connsiteY13" fmla="*/ 7322147 h 8725432"/>
                <a:gd name="connsiteX14" fmla="*/ 2678864 w 4659158"/>
                <a:gd name="connsiteY14" fmla="*/ 7592151 h 8725432"/>
                <a:gd name="connsiteX0" fmla="*/ 310030 w 4790487"/>
                <a:gd name="connsiteY0" fmla="*/ 7922260 h 9519323"/>
                <a:gd name="connsiteX1" fmla="*/ 2484275 w 4790487"/>
                <a:gd name="connsiteY1" fmla="*/ 9463468 h 9519323"/>
                <a:gd name="connsiteX2" fmla="*/ 318356 w 4790487"/>
                <a:gd name="connsiteY2" fmla="*/ 7587132 h 9519323"/>
                <a:gd name="connsiteX3" fmla="*/ 574141 w 4790487"/>
                <a:gd name="connsiteY3" fmla="*/ 1092453 h 9519323"/>
                <a:gd name="connsiteX4" fmla="*/ 2975230 w 4790487"/>
                <a:gd name="connsiteY4" fmla="*/ 1032411 h 9519323"/>
                <a:gd name="connsiteX5" fmla="*/ 2983481 w 4790487"/>
                <a:gd name="connsiteY5" fmla="*/ 1272583 h 9519323"/>
                <a:gd name="connsiteX6" fmla="*/ 3045311 w 4790487"/>
                <a:gd name="connsiteY6" fmla="*/ 2878692 h 9519323"/>
                <a:gd name="connsiteX7" fmla="*/ 3325983 w 4790487"/>
                <a:gd name="connsiteY7" fmla="*/ 3178743 h 9519323"/>
                <a:gd name="connsiteX8" fmla="*/ 4469010 w 4790487"/>
                <a:gd name="connsiteY8" fmla="*/ 3178743 h 9519323"/>
                <a:gd name="connsiteX9" fmla="*/ 4696329 w 4790487"/>
                <a:gd name="connsiteY9" fmla="*/ 3272902 h 9519323"/>
                <a:gd name="connsiteX10" fmla="*/ 4790487 w 4790487"/>
                <a:gd name="connsiteY10" fmla="*/ 3500221 h 9519323"/>
                <a:gd name="connsiteX11" fmla="*/ 4790487 w 4790487"/>
                <a:gd name="connsiteY11" fmla="*/ 7000670 h 9519323"/>
                <a:gd name="connsiteX12" fmla="*/ 4696329 w 4790487"/>
                <a:gd name="connsiteY12" fmla="*/ 7227989 h 9519323"/>
                <a:gd name="connsiteX13" fmla="*/ 4469010 w 4790487"/>
                <a:gd name="connsiteY13" fmla="*/ 7322147 h 9519323"/>
                <a:gd name="connsiteX14" fmla="*/ 3183138 w 4790487"/>
                <a:gd name="connsiteY14" fmla="*/ 7322147 h 9519323"/>
                <a:gd name="connsiteX15" fmla="*/ 2810193 w 4790487"/>
                <a:gd name="connsiteY15" fmla="*/ 7592151 h 9519323"/>
                <a:gd name="connsiteX0" fmla="*/ 2971021 w 4790487"/>
                <a:gd name="connsiteY0" fmla="*/ 9273217 h 9744481"/>
                <a:gd name="connsiteX1" fmla="*/ 2484275 w 4790487"/>
                <a:gd name="connsiteY1" fmla="*/ 9463468 h 9744481"/>
                <a:gd name="connsiteX2" fmla="*/ 318356 w 4790487"/>
                <a:gd name="connsiteY2" fmla="*/ 7587132 h 9744481"/>
                <a:gd name="connsiteX3" fmla="*/ 574141 w 4790487"/>
                <a:gd name="connsiteY3" fmla="*/ 1092453 h 9744481"/>
                <a:gd name="connsiteX4" fmla="*/ 2975230 w 4790487"/>
                <a:gd name="connsiteY4" fmla="*/ 1032411 h 9744481"/>
                <a:gd name="connsiteX5" fmla="*/ 2983481 w 4790487"/>
                <a:gd name="connsiteY5" fmla="*/ 1272583 h 9744481"/>
                <a:gd name="connsiteX6" fmla="*/ 3045311 w 4790487"/>
                <a:gd name="connsiteY6" fmla="*/ 2878692 h 9744481"/>
                <a:gd name="connsiteX7" fmla="*/ 3325983 w 4790487"/>
                <a:gd name="connsiteY7" fmla="*/ 3178743 h 9744481"/>
                <a:gd name="connsiteX8" fmla="*/ 4469010 w 4790487"/>
                <a:gd name="connsiteY8" fmla="*/ 3178743 h 9744481"/>
                <a:gd name="connsiteX9" fmla="*/ 4696329 w 4790487"/>
                <a:gd name="connsiteY9" fmla="*/ 3272902 h 9744481"/>
                <a:gd name="connsiteX10" fmla="*/ 4790487 w 4790487"/>
                <a:gd name="connsiteY10" fmla="*/ 3500221 h 9744481"/>
                <a:gd name="connsiteX11" fmla="*/ 4790487 w 4790487"/>
                <a:gd name="connsiteY11" fmla="*/ 7000670 h 9744481"/>
                <a:gd name="connsiteX12" fmla="*/ 4696329 w 4790487"/>
                <a:gd name="connsiteY12" fmla="*/ 7227989 h 9744481"/>
                <a:gd name="connsiteX13" fmla="*/ 4469010 w 4790487"/>
                <a:gd name="connsiteY13" fmla="*/ 7322147 h 9744481"/>
                <a:gd name="connsiteX14" fmla="*/ 3183138 w 4790487"/>
                <a:gd name="connsiteY14" fmla="*/ 7322147 h 9744481"/>
                <a:gd name="connsiteX15" fmla="*/ 2810193 w 4790487"/>
                <a:gd name="connsiteY15" fmla="*/ 7592151 h 9744481"/>
                <a:gd name="connsiteX0" fmla="*/ 2971021 w 4790487"/>
                <a:gd name="connsiteY0" fmla="*/ 9435831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784605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3767955 w 5773101"/>
                <a:gd name="connsiteY0" fmla="*/ 7934689 h 10120599"/>
                <a:gd name="connsiteX1" fmla="*/ 3466889 w 5773101"/>
                <a:gd name="connsiteY1" fmla="*/ 9626082 h 10120599"/>
                <a:gd name="connsiteX2" fmla="*/ 1300970 w 5773101"/>
                <a:gd name="connsiteY2" fmla="*/ 8725430 h 10120599"/>
                <a:gd name="connsiteX3" fmla="*/ 442812 w 5773101"/>
                <a:gd name="connsiteY3" fmla="*/ 1255067 h 10120599"/>
                <a:gd name="connsiteX4" fmla="*/ 3957844 w 5773101"/>
                <a:gd name="connsiteY4" fmla="*/ 1195025 h 10120599"/>
                <a:gd name="connsiteX5" fmla="*/ 3966095 w 5773101"/>
                <a:gd name="connsiteY5" fmla="*/ 1435197 h 10120599"/>
                <a:gd name="connsiteX6" fmla="*/ 4027925 w 5773101"/>
                <a:gd name="connsiteY6" fmla="*/ 3041306 h 10120599"/>
                <a:gd name="connsiteX7" fmla="*/ 4308597 w 5773101"/>
                <a:gd name="connsiteY7" fmla="*/ 3341357 h 10120599"/>
                <a:gd name="connsiteX8" fmla="*/ 5451624 w 5773101"/>
                <a:gd name="connsiteY8" fmla="*/ 3341357 h 10120599"/>
                <a:gd name="connsiteX9" fmla="*/ 5678943 w 5773101"/>
                <a:gd name="connsiteY9" fmla="*/ 3435516 h 10120599"/>
                <a:gd name="connsiteX10" fmla="*/ 5773101 w 5773101"/>
                <a:gd name="connsiteY10" fmla="*/ 3662835 h 10120599"/>
                <a:gd name="connsiteX11" fmla="*/ 5773101 w 5773101"/>
                <a:gd name="connsiteY11" fmla="*/ 7163284 h 10120599"/>
                <a:gd name="connsiteX12" fmla="*/ 5678943 w 5773101"/>
                <a:gd name="connsiteY12" fmla="*/ 7390603 h 10120599"/>
                <a:gd name="connsiteX13" fmla="*/ 5451624 w 5773101"/>
                <a:gd name="connsiteY13" fmla="*/ 7484761 h 10120599"/>
                <a:gd name="connsiteX14" fmla="*/ 4165752 w 5773101"/>
                <a:gd name="connsiteY14" fmla="*/ 7484761 h 10120599"/>
                <a:gd name="connsiteX15" fmla="*/ 3767955 w 5773101"/>
                <a:gd name="connsiteY15" fmla="*/ 7934689 h 10120599"/>
                <a:gd name="connsiteX0" fmla="*/ 3961172 w 5966318"/>
                <a:gd name="connsiteY0" fmla="*/ 7997231 h 10558388"/>
                <a:gd name="connsiteX1" fmla="*/ 3660106 w 5966318"/>
                <a:gd name="connsiteY1" fmla="*/ 9688624 h 10558388"/>
                <a:gd name="connsiteX2" fmla="*/ 504013 w 5966318"/>
                <a:gd name="connsiteY2" fmla="*/ 9163220 h 10558388"/>
                <a:gd name="connsiteX3" fmla="*/ 636029 w 5966318"/>
                <a:gd name="connsiteY3" fmla="*/ 1317609 h 10558388"/>
                <a:gd name="connsiteX4" fmla="*/ 4151061 w 5966318"/>
                <a:gd name="connsiteY4" fmla="*/ 1257567 h 10558388"/>
                <a:gd name="connsiteX5" fmla="*/ 4159312 w 5966318"/>
                <a:gd name="connsiteY5" fmla="*/ 1497739 h 10558388"/>
                <a:gd name="connsiteX6" fmla="*/ 4221142 w 5966318"/>
                <a:gd name="connsiteY6" fmla="*/ 3103848 h 10558388"/>
                <a:gd name="connsiteX7" fmla="*/ 4501814 w 5966318"/>
                <a:gd name="connsiteY7" fmla="*/ 3403899 h 10558388"/>
                <a:gd name="connsiteX8" fmla="*/ 5644841 w 5966318"/>
                <a:gd name="connsiteY8" fmla="*/ 3403899 h 10558388"/>
                <a:gd name="connsiteX9" fmla="*/ 5872160 w 5966318"/>
                <a:gd name="connsiteY9" fmla="*/ 3498058 h 10558388"/>
                <a:gd name="connsiteX10" fmla="*/ 5966318 w 5966318"/>
                <a:gd name="connsiteY10" fmla="*/ 3725377 h 10558388"/>
                <a:gd name="connsiteX11" fmla="*/ 5966318 w 5966318"/>
                <a:gd name="connsiteY11" fmla="*/ 7225826 h 10558388"/>
                <a:gd name="connsiteX12" fmla="*/ 5872160 w 5966318"/>
                <a:gd name="connsiteY12" fmla="*/ 7453145 h 10558388"/>
                <a:gd name="connsiteX13" fmla="*/ 5644841 w 5966318"/>
                <a:gd name="connsiteY13" fmla="*/ 7547303 h 10558388"/>
                <a:gd name="connsiteX14" fmla="*/ 4358969 w 5966318"/>
                <a:gd name="connsiteY14" fmla="*/ 7547303 h 10558388"/>
                <a:gd name="connsiteX15" fmla="*/ 3961172 w 5966318"/>
                <a:gd name="connsiteY15" fmla="*/ 7997231 h 10558388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9882956"/>
                <a:gd name="connsiteX1" fmla="*/ 3446238 w 5938130"/>
                <a:gd name="connsiteY1" fmla="*/ 9688625 h 9882956"/>
                <a:gd name="connsiteX2" fmla="*/ 475825 w 5938130"/>
                <a:gd name="connsiteY2" fmla="*/ 9163220 h 9882956"/>
                <a:gd name="connsiteX3" fmla="*/ 607841 w 5938130"/>
                <a:gd name="connsiteY3" fmla="*/ 1317609 h 9882956"/>
                <a:gd name="connsiteX4" fmla="*/ 4122873 w 5938130"/>
                <a:gd name="connsiteY4" fmla="*/ 1257567 h 9882956"/>
                <a:gd name="connsiteX5" fmla="*/ 4131124 w 5938130"/>
                <a:gd name="connsiteY5" fmla="*/ 1497739 h 9882956"/>
                <a:gd name="connsiteX6" fmla="*/ 4192954 w 5938130"/>
                <a:gd name="connsiteY6" fmla="*/ 3103848 h 9882956"/>
                <a:gd name="connsiteX7" fmla="*/ 4473626 w 5938130"/>
                <a:gd name="connsiteY7" fmla="*/ 3403899 h 9882956"/>
                <a:gd name="connsiteX8" fmla="*/ 5616653 w 5938130"/>
                <a:gd name="connsiteY8" fmla="*/ 3403899 h 9882956"/>
                <a:gd name="connsiteX9" fmla="*/ 5843972 w 5938130"/>
                <a:gd name="connsiteY9" fmla="*/ 3498058 h 9882956"/>
                <a:gd name="connsiteX10" fmla="*/ 5938130 w 5938130"/>
                <a:gd name="connsiteY10" fmla="*/ 3725377 h 9882956"/>
                <a:gd name="connsiteX11" fmla="*/ 5938130 w 5938130"/>
                <a:gd name="connsiteY11" fmla="*/ 7225826 h 9882956"/>
                <a:gd name="connsiteX12" fmla="*/ 5843972 w 5938130"/>
                <a:gd name="connsiteY12" fmla="*/ 7453145 h 9882956"/>
                <a:gd name="connsiteX13" fmla="*/ 5616653 w 5938130"/>
                <a:gd name="connsiteY13" fmla="*/ 7547303 h 9882956"/>
                <a:gd name="connsiteX14" fmla="*/ 4330781 w 5938130"/>
                <a:gd name="connsiteY14" fmla="*/ 7547303 h 9882956"/>
                <a:gd name="connsiteX15" fmla="*/ 3932984 w 593813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3680293 w 5495550"/>
                <a:gd name="connsiteY4" fmla="*/ 1257567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2779835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743519 h 9629244"/>
                <a:gd name="connsiteX1" fmla="*/ 3003658 w 5495550"/>
                <a:gd name="connsiteY1" fmla="*/ 9434913 h 9629244"/>
                <a:gd name="connsiteX2" fmla="*/ 33245 w 5495550"/>
                <a:gd name="connsiteY2" fmla="*/ 8909508 h 9629244"/>
                <a:gd name="connsiteX3" fmla="*/ 165261 w 5495550"/>
                <a:gd name="connsiteY3" fmla="*/ 1063897 h 9629244"/>
                <a:gd name="connsiteX4" fmla="*/ 3688544 w 5495550"/>
                <a:gd name="connsiteY4" fmla="*/ 2526123 h 9629244"/>
                <a:gd name="connsiteX5" fmla="*/ 3750374 w 5495550"/>
                <a:gd name="connsiteY5" fmla="*/ 2850136 h 9629244"/>
                <a:gd name="connsiteX6" fmla="*/ 4031046 w 5495550"/>
                <a:gd name="connsiteY6" fmla="*/ 3150187 h 9629244"/>
                <a:gd name="connsiteX7" fmla="*/ 5174073 w 5495550"/>
                <a:gd name="connsiteY7" fmla="*/ 3150187 h 9629244"/>
                <a:gd name="connsiteX8" fmla="*/ 5401392 w 5495550"/>
                <a:gd name="connsiteY8" fmla="*/ 3244346 h 9629244"/>
                <a:gd name="connsiteX9" fmla="*/ 5495550 w 5495550"/>
                <a:gd name="connsiteY9" fmla="*/ 3471665 h 9629244"/>
                <a:gd name="connsiteX10" fmla="*/ 5495550 w 5495550"/>
                <a:gd name="connsiteY10" fmla="*/ 6972114 h 9629244"/>
                <a:gd name="connsiteX11" fmla="*/ 5401392 w 5495550"/>
                <a:gd name="connsiteY11" fmla="*/ 7199433 h 9629244"/>
                <a:gd name="connsiteX12" fmla="*/ 5174073 w 5495550"/>
                <a:gd name="connsiteY12" fmla="*/ 7293591 h 9629244"/>
                <a:gd name="connsiteX13" fmla="*/ 3888201 w 5495550"/>
                <a:gd name="connsiteY13" fmla="*/ 7293591 h 9629244"/>
                <a:gd name="connsiteX14" fmla="*/ 3490404 w 5495550"/>
                <a:gd name="connsiteY14" fmla="*/ 7743519 h 9629244"/>
                <a:gd name="connsiteX0" fmla="*/ 3490404 w 5495550"/>
                <a:gd name="connsiteY0" fmla="*/ 6679622 h 8565347"/>
                <a:gd name="connsiteX1" fmla="*/ 3003658 w 5495550"/>
                <a:gd name="connsiteY1" fmla="*/ 8371016 h 8565347"/>
                <a:gd name="connsiteX2" fmla="*/ 33245 w 5495550"/>
                <a:gd name="connsiteY2" fmla="*/ 7845611 h 8565347"/>
                <a:gd name="connsiteX3" fmla="*/ 165261 w 5495550"/>
                <a:gd name="connsiteY3" fmla="*/ 0 h 8565347"/>
                <a:gd name="connsiteX4" fmla="*/ 3688544 w 5495550"/>
                <a:gd name="connsiteY4" fmla="*/ 1462226 h 8565347"/>
                <a:gd name="connsiteX5" fmla="*/ 3750374 w 5495550"/>
                <a:gd name="connsiteY5" fmla="*/ 1786239 h 8565347"/>
                <a:gd name="connsiteX6" fmla="*/ 4031046 w 5495550"/>
                <a:gd name="connsiteY6" fmla="*/ 2086290 h 8565347"/>
                <a:gd name="connsiteX7" fmla="*/ 5174073 w 5495550"/>
                <a:gd name="connsiteY7" fmla="*/ 2086290 h 8565347"/>
                <a:gd name="connsiteX8" fmla="*/ 5401392 w 5495550"/>
                <a:gd name="connsiteY8" fmla="*/ 2180449 h 8565347"/>
                <a:gd name="connsiteX9" fmla="*/ 5495550 w 5495550"/>
                <a:gd name="connsiteY9" fmla="*/ 2407768 h 8565347"/>
                <a:gd name="connsiteX10" fmla="*/ 5495550 w 5495550"/>
                <a:gd name="connsiteY10" fmla="*/ 5908217 h 8565347"/>
                <a:gd name="connsiteX11" fmla="*/ 5401392 w 5495550"/>
                <a:gd name="connsiteY11" fmla="*/ 6135536 h 8565347"/>
                <a:gd name="connsiteX12" fmla="*/ 5174073 w 5495550"/>
                <a:gd name="connsiteY12" fmla="*/ 6229694 h 8565347"/>
                <a:gd name="connsiteX13" fmla="*/ 3888201 w 5495550"/>
                <a:gd name="connsiteY13" fmla="*/ 6229694 h 8565347"/>
                <a:gd name="connsiteX14" fmla="*/ 3490404 w 5495550"/>
                <a:gd name="connsiteY14" fmla="*/ 6679622 h 8565347"/>
                <a:gd name="connsiteX0" fmla="*/ 3490404 w 5495550"/>
                <a:gd name="connsiteY0" fmla="*/ 5515102 h 7400827"/>
                <a:gd name="connsiteX1" fmla="*/ 3003658 w 5495550"/>
                <a:gd name="connsiteY1" fmla="*/ 7206496 h 7400827"/>
                <a:gd name="connsiteX2" fmla="*/ 33245 w 5495550"/>
                <a:gd name="connsiteY2" fmla="*/ 6681091 h 7400827"/>
                <a:gd name="connsiteX3" fmla="*/ 668297 w 5495550"/>
                <a:gd name="connsiteY3" fmla="*/ 277839 h 7400827"/>
                <a:gd name="connsiteX4" fmla="*/ 3688544 w 5495550"/>
                <a:gd name="connsiteY4" fmla="*/ 297706 h 7400827"/>
                <a:gd name="connsiteX5" fmla="*/ 3750374 w 5495550"/>
                <a:gd name="connsiteY5" fmla="*/ 621719 h 7400827"/>
                <a:gd name="connsiteX6" fmla="*/ 4031046 w 5495550"/>
                <a:gd name="connsiteY6" fmla="*/ 921770 h 7400827"/>
                <a:gd name="connsiteX7" fmla="*/ 5174073 w 5495550"/>
                <a:gd name="connsiteY7" fmla="*/ 921770 h 7400827"/>
                <a:gd name="connsiteX8" fmla="*/ 5401392 w 5495550"/>
                <a:gd name="connsiteY8" fmla="*/ 1015929 h 7400827"/>
                <a:gd name="connsiteX9" fmla="*/ 5495550 w 5495550"/>
                <a:gd name="connsiteY9" fmla="*/ 1243248 h 7400827"/>
                <a:gd name="connsiteX10" fmla="*/ 5495550 w 5495550"/>
                <a:gd name="connsiteY10" fmla="*/ 4743697 h 7400827"/>
                <a:gd name="connsiteX11" fmla="*/ 5401392 w 5495550"/>
                <a:gd name="connsiteY11" fmla="*/ 4971016 h 7400827"/>
                <a:gd name="connsiteX12" fmla="*/ 5174073 w 5495550"/>
                <a:gd name="connsiteY12" fmla="*/ 5065174 h 7400827"/>
                <a:gd name="connsiteX13" fmla="*/ 3888201 w 5495550"/>
                <a:gd name="connsiteY13" fmla="*/ 5065174 h 7400827"/>
                <a:gd name="connsiteX14" fmla="*/ 3490404 w 5495550"/>
                <a:gd name="connsiteY14" fmla="*/ 5515102 h 7400827"/>
                <a:gd name="connsiteX0" fmla="*/ 2861602 w 4866748"/>
                <a:gd name="connsiteY0" fmla="*/ 5515102 h 7234756"/>
                <a:gd name="connsiteX1" fmla="*/ 2374856 w 4866748"/>
                <a:gd name="connsiteY1" fmla="*/ 7206496 h 7234756"/>
                <a:gd name="connsiteX2" fmla="*/ 33245 w 4866748"/>
                <a:gd name="connsiteY2" fmla="*/ 5345539 h 7234756"/>
                <a:gd name="connsiteX3" fmla="*/ 39495 w 4866748"/>
                <a:gd name="connsiteY3" fmla="*/ 277839 h 7234756"/>
                <a:gd name="connsiteX4" fmla="*/ 3059742 w 4866748"/>
                <a:gd name="connsiteY4" fmla="*/ 297706 h 7234756"/>
                <a:gd name="connsiteX5" fmla="*/ 3121572 w 4866748"/>
                <a:gd name="connsiteY5" fmla="*/ 621719 h 7234756"/>
                <a:gd name="connsiteX6" fmla="*/ 3402244 w 4866748"/>
                <a:gd name="connsiteY6" fmla="*/ 921770 h 7234756"/>
                <a:gd name="connsiteX7" fmla="*/ 4545271 w 4866748"/>
                <a:gd name="connsiteY7" fmla="*/ 921770 h 7234756"/>
                <a:gd name="connsiteX8" fmla="*/ 4772590 w 4866748"/>
                <a:gd name="connsiteY8" fmla="*/ 1015929 h 7234756"/>
                <a:gd name="connsiteX9" fmla="*/ 4866748 w 4866748"/>
                <a:gd name="connsiteY9" fmla="*/ 1243248 h 7234756"/>
                <a:gd name="connsiteX10" fmla="*/ 4866748 w 4866748"/>
                <a:gd name="connsiteY10" fmla="*/ 4743697 h 7234756"/>
                <a:gd name="connsiteX11" fmla="*/ 4772590 w 4866748"/>
                <a:gd name="connsiteY11" fmla="*/ 4971016 h 7234756"/>
                <a:gd name="connsiteX12" fmla="*/ 4545271 w 4866748"/>
                <a:gd name="connsiteY12" fmla="*/ 5065174 h 7234756"/>
                <a:gd name="connsiteX13" fmla="*/ 3259399 w 4866748"/>
                <a:gd name="connsiteY13" fmla="*/ 5065174 h 7234756"/>
                <a:gd name="connsiteX14" fmla="*/ 2861602 w 4866748"/>
                <a:gd name="connsiteY14" fmla="*/ 5515102 h 7234756"/>
                <a:gd name="connsiteX0" fmla="*/ 2861602 w 4866748"/>
                <a:gd name="connsiteY0" fmla="*/ 5515102 h 7224043"/>
                <a:gd name="connsiteX1" fmla="*/ 2374856 w 4866748"/>
                <a:gd name="connsiteY1" fmla="*/ 7206496 h 7224043"/>
                <a:gd name="connsiteX2" fmla="*/ 33245 w 4866748"/>
                <a:gd name="connsiteY2" fmla="*/ 5345539 h 7224043"/>
                <a:gd name="connsiteX3" fmla="*/ 39495 w 4866748"/>
                <a:gd name="connsiteY3" fmla="*/ 277839 h 7224043"/>
                <a:gd name="connsiteX4" fmla="*/ 3059742 w 4866748"/>
                <a:gd name="connsiteY4" fmla="*/ 297706 h 7224043"/>
                <a:gd name="connsiteX5" fmla="*/ 3121572 w 4866748"/>
                <a:gd name="connsiteY5" fmla="*/ 621719 h 7224043"/>
                <a:gd name="connsiteX6" fmla="*/ 3402244 w 4866748"/>
                <a:gd name="connsiteY6" fmla="*/ 921770 h 7224043"/>
                <a:gd name="connsiteX7" fmla="*/ 4545271 w 4866748"/>
                <a:gd name="connsiteY7" fmla="*/ 921770 h 7224043"/>
                <a:gd name="connsiteX8" fmla="*/ 4772590 w 4866748"/>
                <a:gd name="connsiteY8" fmla="*/ 1015929 h 7224043"/>
                <a:gd name="connsiteX9" fmla="*/ 4866748 w 4866748"/>
                <a:gd name="connsiteY9" fmla="*/ 1243248 h 7224043"/>
                <a:gd name="connsiteX10" fmla="*/ 4866748 w 4866748"/>
                <a:gd name="connsiteY10" fmla="*/ 4743697 h 7224043"/>
                <a:gd name="connsiteX11" fmla="*/ 4772590 w 4866748"/>
                <a:gd name="connsiteY11" fmla="*/ 4971016 h 7224043"/>
                <a:gd name="connsiteX12" fmla="*/ 4545271 w 4866748"/>
                <a:gd name="connsiteY12" fmla="*/ 5065174 h 7224043"/>
                <a:gd name="connsiteX13" fmla="*/ 3259399 w 4866748"/>
                <a:gd name="connsiteY13" fmla="*/ 5065174 h 7224043"/>
                <a:gd name="connsiteX14" fmla="*/ 2861602 w 4866748"/>
                <a:gd name="connsiteY14" fmla="*/ 5515102 h 7224043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673213"/>
                <a:gd name="connsiteX1" fmla="*/ 2374856 w 4866748"/>
                <a:gd name="connsiteY1" fmla="*/ 7206496 h 7673213"/>
                <a:gd name="connsiteX2" fmla="*/ 33245 w 4866748"/>
                <a:gd name="connsiteY2" fmla="*/ 5345539 h 7673213"/>
                <a:gd name="connsiteX3" fmla="*/ 39495 w 4866748"/>
                <a:gd name="connsiteY3" fmla="*/ 277839 h 7673213"/>
                <a:gd name="connsiteX4" fmla="*/ 3059742 w 4866748"/>
                <a:gd name="connsiteY4" fmla="*/ 297706 h 7673213"/>
                <a:gd name="connsiteX5" fmla="*/ 3121572 w 4866748"/>
                <a:gd name="connsiteY5" fmla="*/ 621719 h 7673213"/>
                <a:gd name="connsiteX6" fmla="*/ 3402244 w 4866748"/>
                <a:gd name="connsiteY6" fmla="*/ 921770 h 7673213"/>
                <a:gd name="connsiteX7" fmla="*/ 4545271 w 4866748"/>
                <a:gd name="connsiteY7" fmla="*/ 921770 h 7673213"/>
                <a:gd name="connsiteX8" fmla="*/ 4772590 w 4866748"/>
                <a:gd name="connsiteY8" fmla="*/ 1015929 h 7673213"/>
                <a:gd name="connsiteX9" fmla="*/ 4866748 w 4866748"/>
                <a:gd name="connsiteY9" fmla="*/ 1243248 h 7673213"/>
                <a:gd name="connsiteX10" fmla="*/ 4866748 w 4866748"/>
                <a:gd name="connsiteY10" fmla="*/ 4743697 h 7673213"/>
                <a:gd name="connsiteX11" fmla="*/ 4772590 w 4866748"/>
                <a:gd name="connsiteY11" fmla="*/ 4971016 h 7673213"/>
                <a:gd name="connsiteX12" fmla="*/ 4545271 w 4866748"/>
                <a:gd name="connsiteY12" fmla="*/ 5065174 h 7673213"/>
                <a:gd name="connsiteX13" fmla="*/ 3259399 w 4866748"/>
                <a:gd name="connsiteY13" fmla="*/ 5065174 h 7673213"/>
                <a:gd name="connsiteX14" fmla="*/ 2861602 w 4866748"/>
                <a:gd name="connsiteY14" fmla="*/ 5515102 h 7673213"/>
                <a:gd name="connsiteX0" fmla="*/ 2861602 w 4866748"/>
                <a:gd name="connsiteY0" fmla="*/ 5515102 h 6123975"/>
                <a:gd name="connsiteX1" fmla="*/ 2374856 w 4866748"/>
                <a:gd name="connsiteY1" fmla="*/ 5657258 h 6123975"/>
                <a:gd name="connsiteX2" fmla="*/ 33245 w 4866748"/>
                <a:gd name="connsiteY2" fmla="*/ 5345539 h 6123975"/>
                <a:gd name="connsiteX3" fmla="*/ 39495 w 4866748"/>
                <a:gd name="connsiteY3" fmla="*/ 277839 h 6123975"/>
                <a:gd name="connsiteX4" fmla="*/ 3059742 w 4866748"/>
                <a:gd name="connsiteY4" fmla="*/ 297706 h 6123975"/>
                <a:gd name="connsiteX5" fmla="*/ 3121572 w 4866748"/>
                <a:gd name="connsiteY5" fmla="*/ 621719 h 6123975"/>
                <a:gd name="connsiteX6" fmla="*/ 3402244 w 4866748"/>
                <a:gd name="connsiteY6" fmla="*/ 921770 h 6123975"/>
                <a:gd name="connsiteX7" fmla="*/ 4545271 w 4866748"/>
                <a:gd name="connsiteY7" fmla="*/ 921770 h 6123975"/>
                <a:gd name="connsiteX8" fmla="*/ 4772590 w 4866748"/>
                <a:gd name="connsiteY8" fmla="*/ 1015929 h 6123975"/>
                <a:gd name="connsiteX9" fmla="*/ 4866748 w 4866748"/>
                <a:gd name="connsiteY9" fmla="*/ 1243248 h 6123975"/>
                <a:gd name="connsiteX10" fmla="*/ 4866748 w 4866748"/>
                <a:gd name="connsiteY10" fmla="*/ 4743697 h 6123975"/>
                <a:gd name="connsiteX11" fmla="*/ 4772590 w 4866748"/>
                <a:gd name="connsiteY11" fmla="*/ 4971016 h 6123975"/>
                <a:gd name="connsiteX12" fmla="*/ 4545271 w 4866748"/>
                <a:gd name="connsiteY12" fmla="*/ 5065174 h 6123975"/>
                <a:gd name="connsiteX13" fmla="*/ 3259399 w 4866748"/>
                <a:gd name="connsiteY13" fmla="*/ 5065174 h 6123975"/>
                <a:gd name="connsiteX14" fmla="*/ 2861602 w 4866748"/>
                <a:gd name="connsiteY14" fmla="*/ 5515102 h 6123975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559206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6432083"/>
                <a:gd name="connsiteX1" fmla="*/ 33245 w 4866748"/>
                <a:gd name="connsiteY1" fmla="*/ 5559206 h 6432083"/>
                <a:gd name="connsiteX2" fmla="*/ 39495 w 4866748"/>
                <a:gd name="connsiteY2" fmla="*/ 277839 h 6432083"/>
                <a:gd name="connsiteX3" fmla="*/ 3059742 w 4866748"/>
                <a:gd name="connsiteY3" fmla="*/ 297706 h 6432083"/>
                <a:gd name="connsiteX4" fmla="*/ 3121572 w 4866748"/>
                <a:gd name="connsiteY4" fmla="*/ 621719 h 6432083"/>
                <a:gd name="connsiteX5" fmla="*/ 3402244 w 4866748"/>
                <a:gd name="connsiteY5" fmla="*/ 921770 h 6432083"/>
                <a:gd name="connsiteX6" fmla="*/ 4545271 w 4866748"/>
                <a:gd name="connsiteY6" fmla="*/ 921770 h 6432083"/>
                <a:gd name="connsiteX7" fmla="*/ 4772590 w 4866748"/>
                <a:gd name="connsiteY7" fmla="*/ 1015929 h 6432083"/>
                <a:gd name="connsiteX8" fmla="*/ 4866748 w 4866748"/>
                <a:gd name="connsiteY8" fmla="*/ 1243248 h 6432083"/>
                <a:gd name="connsiteX9" fmla="*/ 4866748 w 4866748"/>
                <a:gd name="connsiteY9" fmla="*/ 4743697 h 6432083"/>
                <a:gd name="connsiteX10" fmla="*/ 4772590 w 4866748"/>
                <a:gd name="connsiteY10" fmla="*/ 4971016 h 6432083"/>
                <a:gd name="connsiteX11" fmla="*/ 4545271 w 4866748"/>
                <a:gd name="connsiteY11" fmla="*/ 5065174 h 6432083"/>
                <a:gd name="connsiteX12" fmla="*/ 3259399 w 4866748"/>
                <a:gd name="connsiteY12" fmla="*/ 5065174 h 6432083"/>
                <a:gd name="connsiteX13" fmla="*/ 2861602 w 4866748"/>
                <a:gd name="connsiteY13" fmla="*/ 5515102 h 6432083"/>
                <a:gd name="connsiteX0" fmla="*/ 2865234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4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825372"/>
                <a:gd name="connsiteX1" fmla="*/ 36877 w 4870380"/>
                <a:gd name="connsiteY1" fmla="*/ 5559206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2865235 w 4870380"/>
                <a:gd name="connsiteY0" fmla="*/ 5515102 h 5825372"/>
                <a:gd name="connsiteX1" fmla="*/ 36877 w 4870380"/>
                <a:gd name="connsiteY1" fmla="*/ 5559207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357570 w 5184823"/>
                <a:gd name="connsiteY2" fmla="*/ 277839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106010 w 5184823"/>
                <a:gd name="connsiteY2" fmla="*/ 117557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782191 h 6092461"/>
                <a:gd name="connsiteX1" fmla="*/ 36877 w 5184823"/>
                <a:gd name="connsiteY1" fmla="*/ 5772875 h 6092461"/>
                <a:gd name="connsiteX2" fmla="*/ 106010 w 5184823"/>
                <a:gd name="connsiteY2" fmla="*/ 117557 h 6092461"/>
                <a:gd name="connsiteX3" fmla="*/ 3377817 w 5184823"/>
                <a:gd name="connsiteY3" fmla="*/ 297706 h 6092461"/>
                <a:gd name="connsiteX4" fmla="*/ 3439647 w 5184823"/>
                <a:gd name="connsiteY4" fmla="*/ 621719 h 6092461"/>
                <a:gd name="connsiteX5" fmla="*/ 3720319 w 5184823"/>
                <a:gd name="connsiteY5" fmla="*/ 921770 h 6092461"/>
                <a:gd name="connsiteX6" fmla="*/ 4863346 w 5184823"/>
                <a:gd name="connsiteY6" fmla="*/ 921770 h 6092461"/>
                <a:gd name="connsiteX7" fmla="*/ 5090665 w 5184823"/>
                <a:gd name="connsiteY7" fmla="*/ 1015929 h 6092461"/>
                <a:gd name="connsiteX8" fmla="*/ 5184823 w 5184823"/>
                <a:gd name="connsiteY8" fmla="*/ 1243248 h 6092461"/>
                <a:gd name="connsiteX9" fmla="*/ 5184823 w 5184823"/>
                <a:gd name="connsiteY9" fmla="*/ 4743697 h 6092461"/>
                <a:gd name="connsiteX10" fmla="*/ 5090665 w 5184823"/>
                <a:gd name="connsiteY10" fmla="*/ 4971016 h 6092461"/>
                <a:gd name="connsiteX11" fmla="*/ 4863346 w 5184823"/>
                <a:gd name="connsiteY11" fmla="*/ 5065174 h 6092461"/>
                <a:gd name="connsiteX12" fmla="*/ 3577474 w 5184823"/>
                <a:gd name="connsiteY12" fmla="*/ 5065174 h 6092461"/>
                <a:gd name="connsiteX13" fmla="*/ 3179678 w 5184823"/>
                <a:gd name="connsiteY13" fmla="*/ 5782191 h 6092461"/>
                <a:gd name="connsiteX0" fmla="*/ 3179678 w 5184823"/>
                <a:gd name="connsiteY0" fmla="*/ 6369844 h 6680114"/>
                <a:gd name="connsiteX1" fmla="*/ 36877 w 5184823"/>
                <a:gd name="connsiteY1" fmla="*/ 6360528 h 6680114"/>
                <a:gd name="connsiteX2" fmla="*/ 106010 w 5184823"/>
                <a:gd name="connsiteY2" fmla="*/ 705210 h 6680114"/>
                <a:gd name="connsiteX3" fmla="*/ 3377817 w 5184823"/>
                <a:gd name="connsiteY3" fmla="*/ 297706 h 6680114"/>
                <a:gd name="connsiteX4" fmla="*/ 3439647 w 5184823"/>
                <a:gd name="connsiteY4" fmla="*/ 1209372 h 6680114"/>
                <a:gd name="connsiteX5" fmla="*/ 3720319 w 5184823"/>
                <a:gd name="connsiteY5" fmla="*/ 1509423 h 6680114"/>
                <a:gd name="connsiteX6" fmla="*/ 4863346 w 5184823"/>
                <a:gd name="connsiteY6" fmla="*/ 1509423 h 6680114"/>
                <a:gd name="connsiteX7" fmla="*/ 5090665 w 5184823"/>
                <a:gd name="connsiteY7" fmla="*/ 1603582 h 6680114"/>
                <a:gd name="connsiteX8" fmla="*/ 5184823 w 5184823"/>
                <a:gd name="connsiteY8" fmla="*/ 1830901 h 6680114"/>
                <a:gd name="connsiteX9" fmla="*/ 5184823 w 5184823"/>
                <a:gd name="connsiteY9" fmla="*/ 5331350 h 6680114"/>
                <a:gd name="connsiteX10" fmla="*/ 5090665 w 5184823"/>
                <a:gd name="connsiteY10" fmla="*/ 5558669 h 6680114"/>
                <a:gd name="connsiteX11" fmla="*/ 4863346 w 5184823"/>
                <a:gd name="connsiteY11" fmla="*/ 5652827 h 6680114"/>
                <a:gd name="connsiteX12" fmla="*/ 3577474 w 5184823"/>
                <a:gd name="connsiteY12" fmla="*/ 5652827 h 6680114"/>
                <a:gd name="connsiteX13" fmla="*/ 3179678 w 5184823"/>
                <a:gd name="connsiteY13" fmla="*/ 6369844 h 6680114"/>
                <a:gd name="connsiteX0" fmla="*/ 3544102 w 5549247"/>
                <a:gd name="connsiteY0" fmla="*/ 6369844 h 6680114"/>
                <a:gd name="connsiteX1" fmla="*/ 401301 w 5549247"/>
                <a:gd name="connsiteY1" fmla="*/ 6360528 h 6680114"/>
                <a:gd name="connsiteX2" fmla="*/ 30225 w 5549247"/>
                <a:gd name="connsiteY2" fmla="*/ 384664 h 6680114"/>
                <a:gd name="connsiteX3" fmla="*/ 3742241 w 5549247"/>
                <a:gd name="connsiteY3" fmla="*/ 297706 h 6680114"/>
                <a:gd name="connsiteX4" fmla="*/ 3804071 w 5549247"/>
                <a:gd name="connsiteY4" fmla="*/ 1209372 h 6680114"/>
                <a:gd name="connsiteX5" fmla="*/ 4084743 w 5549247"/>
                <a:gd name="connsiteY5" fmla="*/ 1509423 h 6680114"/>
                <a:gd name="connsiteX6" fmla="*/ 5227770 w 5549247"/>
                <a:gd name="connsiteY6" fmla="*/ 1509423 h 6680114"/>
                <a:gd name="connsiteX7" fmla="*/ 5455089 w 5549247"/>
                <a:gd name="connsiteY7" fmla="*/ 1603582 h 6680114"/>
                <a:gd name="connsiteX8" fmla="*/ 5549247 w 5549247"/>
                <a:gd name="connsiteY8" fmla="*/ 1830901 h 6680114"/>
                <a:gd name="connsiteX9" fmla="*/ 5549247 w 5549247"/>
                <a:gd name="connsiteY9" fmla="*/ 5331350 h 6680114"/>
                <a:gd name="connsiteX10" fmla="*/ 5455089 w 5549247"/>
                <a:gd name="connsiteY10" fmla="*/ 5558669 h 6680114"/>
                <a:gd name="connsiteX11" fmla="*/ 5227770 w 5549247"/>
                <a:gd name="connsiteY11" fmla="*/ 5652827 h 6680114"/>
                <a:gd name="connsiteX12" fmla="*/ 3941898 w 5549247"/>
                <a:gd name="connsiteY12" fmla="*/ 5652827 h 6680114"/>
                <a:gd name="connsiteX13" fmla="*/ 3544102 w 5549247"/>
                <a:gd name="connsiteY13" fmla="*/ 6369844 h 6680114"/>
                <a:gd name="connsiteX0" fmla="*/ 4424492 w 6429637"/>
                <a:gd name="connsiteY0" fmla="*/ 6369844 h 6680114"/>
                <a:gd name="connsiteX1" fmla="*/ 1281691 w 6429637"/>
                <a:gd name="connsiteY1" fmla="*/ 6360528 h 6680114"/>
                <a:gd name="connsiteX2" fmla="*/ 30225 w 6429637"/>
                <a:gd name="connsiteY2" fmla="*/ 224382 h 6680114"/>
                <a:gd name="connsiteX3" fmla="*/ 4622631 w 6429637"/>
                <a:gd name="connsiteY3" fmla="*/ 297706 h 6680114"/>
                <a:gd name="connsiteX4" fmla="*/ 4684461 w 6429637"/>
                <a:gd name="connsiteY4" fmla="*/ 1209372 h 6680114"/>
                <a:gd name="connsiteX5" fmla="*/ 4965133 w 6429637"/>
                <a:gd name="connsiteY5" fmla="*/ 1509423 h 6680114"/>
                <a:gd name="connsiteX6" fmla="*/ 6108160 w 6429637"/>
                <a:gd name="connsiteY6" fmla="*/ 1509423 h 6680114"/>
                <a:gd name="connsiteX7" fmla="*/ 6335479 w 6429637"/>
                <a:gd name="connsiteY7" fmla="*/ 1603582 h 6680114"/>
                <a:gd name="connsiteX8" fmla="*/ 6429637 w 6429637"/>
                <a:gd name="connsiteY8" fmla="*/ 1830901 h 6680114"/>
                <a:gd name="connsiteX9" fmla="*/ 6429637 w 6429637"/>
                <a:gd name="connsiteY9" fmla="*/ 5331350 h 6680114"/>
                <a:gd name="connsiteX10" fmla="*/ 6335479 w 6429637"/>
                <a:gd name="connsiteY10" fmla="*/ 5558669 h 6680114"/>
                <a:gd name="connsiteX11" fmla="*/ 6108160 w 6429637"/>
                <a:gd name="connsiteY11" fmla="*/ 5652827 h 6680114"/>
                <a:gd name="connsiteX12" fmla="*/ 4822288 w 6429637"/>
                <a:gd name="connsiteY12" fmla="*/ 5652827 h 6680114"/>
                <a:gd name="connsiteX13" fmla="*/ 4424492 w 6429637"/>
                <a:gd name="connsiteY13" fmla="*/ 6369844 h 6680114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863129 w 6957287"/>
                <a:gd name="connsiteY11" fmla="*/ 5558669 h 6796908"/>
                <a:gd name="connsiteX12" fmla="*/ 6635810 w 6957287"/>
                <a:gd name="connsiteY12" fmla="*/ 5652827 h 6796908"/>
                <a:gd name="connsiteX13" fmla="*/ 5349938 w 6957287"/>
                <a:gd name="connsiteY13" fmla="*/ 5652827 h 6796908"/>
                <a:gd name="connsiteX14" fmla="*/ 4952142 w 6957287"/>
                <a:gd name="connsiteY14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863129 w 6957287"/>
                <a:gd name="connsiteY11" fmla="*/ 5558669 h 6796908"/>
                <a:gd name="connsiteX12" fmla="*/ 6635810 w 6957287"/>
                <a:gd name="connsiteY12" fmla="*/ 5866495 h 6796908"/>
                <a:gd name="connsiteX13" fmla="*/ 5349938 w 6957287"/>
                <a:gd name="connsiteY13" fmla="*/ 5652827 h 6796908"/>
                <a:gd name="connsiteX14" fmla="*/ 4952142 w 6957287"/>
                <a:gd name="connsiteY14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863129 w 6957287"/>
                <a:gd name="connsiteY11" fmla="*/ 5558669 h 6796908"/>
                <a:gd name="connsiteX12" fmla="*/ 6635810 w 6957287"/>
                <a:gd name="connsiteY12" fmla="*/ 5866495 h 6796908"/>
                <a:gd name="connsiteX13" fmla="*/ 4952142 w 6957287"/>
                <a:gd name="connsiteY13" fmla="*/ 6369844 h 6796908"/>
                <a:gd name="connsiteX0" fmla="*/ 4952142 w 7189206"/>
                <a:gd name="connsiteY0" fmla="*/ 6369844 h 6796908"/>
                <a:gd name="connsiteX1" fmla="*/ 1809341 w 7189206"/>
                <a:gd name="connsiteY1" fmla="*/ 6360528 h 6796908"/>
                <a:gd name="connsiteX2" fmla="*/ 922643 w 7189206"/>
                <a:gd name="connsiteY2" fmla="*/ 5774217 h 6796908"/>
                <a:gd name="connsiteX3" fmla="*/ 557875 w 7189206"/>
                <a:gd name="connsiteY3" fmla="*/ 224382 h 6796908"/>
                <a:gd name="connsiteX4" fmla="*/ 5150281 w 7189206"/>
                <a:gd name="connsiteY4" fmla="*/ 297706 h 6796908"/>
                <a:gd name="connsiteX5" fmla="*/ 5212111 w 7189206"/>
                <a:gd name="connsiteY5" fmla="*/ 1209372 h 6796908"/>
                <a:gd name="connsiteX6" fmla="*/ 5492783 w 7189206"/>
                <a:gd name="connsiteY6" fmla="*/ 1509423 h 6796908"/>
                <a:gd name="connsiteX7" fmla="*/ 6635810 w 7189206"/>
                <a:gd name="connsiteY7" fmla="*/ 1509423 h 6796908"/>
                <a:gd name="connsiteX8" fmla="*/ 6863129 w 7189206"/>
                <a:gd name="connsiteY8" fmla="*/ 1603582 h 6796908"/>
                <a:gd name="connsiteX9" fmla="*/ 6957287 w 7189206"/>
                <a:gd name="connsiteY9" fmla="*/ 1830901 h 6796908"/>
                <a:gd name="connsiteX10" fmla="*/ 6957287 w 7189206"/>
                <a:gd name="connsiteY10" fmla="*/ 5331350 h 6796908"/>
                <a:gd name="connsiteX11" fmla="*/ 6863129 w 7189206"/>
                <a:gd name="connsiteY11" fmla="*/ 5558669 h 6796908"/>
                <a:gd name="connsiteX12" fmla="*/ 5000824 w 7189206"/>
                <a:gd name="connsiteY12" fmla="*/ 5652792 h 6796908"/>
                <a:gd name="connsiteX13" fmla="*/ 4952142 w 7189206"/>
                <a:gd name="connsiteY13" fmla="*/ 6369844 h 6796908"/>
                <a:gd name="connsiteX0" fmla="*/ 4952142 w 7189206"/>
                <a:gd name="connsiteY0" fmla="*/ 6369844 h 6796908"/>
                <a:gd name="connsiteX1" fmla="*/ 1809341 w 7189206"/>
                <a:gd name="connsiteY1" fmla="*/ 6360528 h 6796908"/>
                <a:gd name="connsiteX2" fmla="*/ 922643 w 7189206"/>
                <a:gd name="connsiteY2" fmla="*/ 5774217 h 6796908"/>
                <a:gd name="connsiteX3" fmla="*/ 557875 w 7189206"/>
                <a:gd name="connsiteY3" fmla="*/ 224382 h 6796908"/>
                <a:gd name="connsiteX4" fmla="*/ 5150281 w 7189206"/>
                <a:gd name="connsiteY4" fmla="*/ 297706 h 6796908"/>
                <a:gd name="connsiteX5" fmla="*/ 5212111 w 7189206"/>
                <a:gd name="connsiteY5" fmla="*/ 1209372 h 6796908"/>
                <a:gd name="connsiteX6" fmla="*/ 5492783 w 7189206"/>
                <a:gd name="connsiteY6" fmla="*/ 1509423 h 6796908"/>
                <a:gd name="connsiteX7" fmla="*/ 6635810 w 7189206"/>
                <a:gd name="connsiteY7" fmla="*/ 1509423 h 6796908"/>
                <a:gd name="connsiteX8" fmla="*/ 6863129 w 7189206"/>
                <a:gd name="connsiteY8" fmla="*/ 1603582 h 6796908"/>
                <a:gd name="connsiteX9" fmla="*/ 6957287 w 7189206"/>
                <a:gd name="connsiteY9" fmla="*/ 1830901 h 6796908"/>
                <a:gd name="connsiteX10" fmla="*/ 6957287 w 7189206"/>
                <a:gd name="connsiteY10" fmla="*/ 5331350 h 6796908"/>
                <a:gd name="connsiteX11" fmla="*/ 6863129 w 7189206"/>
                <a:gd name="connsiteY11" fmla="*/ 5558669 h 6796908"/>
                <a:gd name="connsiteX12" fmla="*/ 6593500 w 7189206"/>
                <a:gd name="connsiteY12" fmla="*/ 5582788 h 6796908"/>
                <a:gd name="connsiteX13" fmla="*/ 5000824 w 7189206"/>
                <a:gd name="connsiteY13" fmla="*/ 5652792 h 6796908"/>
                <a:gd name="connsiteX14" fmla="*/ 4952142 w 7189206"/>
                <a:gd name="connsiteY14" fmla="*/ 6369844 h 6796908"/>
                <a:gd name="connsiteX0" fmla="*/ 4952142 w 7189206"/>
                <a:gd name="connsiteY0" fmla="*/ 6369844 h 6796908"/>
                <a:gd name="connsiteX1" fmla="*/ 1809341 w 7189206"/>
                <a:gd name="connsiteY1" fmla="*/ 6360528 h 6796908"/>
                <a:gd name="connsiteX2" fmla="*/ 922643 w 7189206"/>
                <a:gd name="connsiteY2" fmla="*/ 5774217 h 6796908"/>
                <a:gd name="connsiteX3" fmla="*/ 557875 w 7189206"/>
                <a:gd name="connsiteY3" fmla="*/ 224382 h 6796908"/>
                <a:gd name="connsiteX4" fmla="*/ 5150281 w 7189206"/>
                <a:gd name="connsiteY4" fmla="*/ 297706 h 6796908"/>
                <a:gd name="connsiteX5" fmla="*/ 5212111 w 7189206"/>
                <a:gd name="connsiteY5" fmla="*/ 1209372 h 6796908"/>
                <a:gd name="connsiteX6" fmla="*/ 5492783 w 7189206"/>
                <a:gd name="connsiteY6" fmla="*/ 1509423 h 6796908"/>
                <a:gd name="connsiteX7" fmla="*/ 6635810 w 7189206"/>
                <a:gd name="connsiteY7" fmla="*/ 1509423 h 6796908"/>
                <a:gd name="connsiteX8" fmla="*/ 6863129 w 7189206"/>
                <a:gd name="connsiteY8" fmla="*/ 1603582 h 6796908"/>
                <a:gd name="connsiteX9" fmla="*/ 6957287 w 7189206"/>
                <a:gd name="connsiteY9" fmla="*/ 1830901 h 6796908"/>
                <a:gd name="connsiteX10" fmla="*/ 6957287 w 7189206"/>
                <a:gd name="connsiteY10" fmla="*/ 5331350 h 6796908"/>
                <a:gd name="connsiteX11" fmla="*/ 6863129 w 7189206"/>
                <a:gd name="connsiteY11" fmla="*/ 5558669 h 6796908"/>
                <a:gd name="connsiteX12" fmla="*/ 6593500 w 7189206"/>
                <a:gd name="connsiteY12" fmla="*/ 5582788 h 6796908"/>
                <a:gd name="connsiteX13" fmla="*/ 5000824 w 7189206"/>
                <a:gd name="connsiteY13" fmla="*/ 5652792 h 6796908"/>
                <a:gd name="connsiteX14" fmla="*/ 4952142 w 7189206"/>
                <a:gd name="connsiteY14" fmla="*/ 6369844 h 6796908"/>
                <a:gd name="connsiteX0" fmla="*/ 4952142 w 7189206"/>
                <a:gd name="connsiteY0" fmla="*/ 6369844 h 6796908"/>
                <a:gd name="connsiteX1" fmla="*/ 1809341 w 7189206"/>
                <a:gd name="connsiteY1" fmla="*/ 6360528 h 6796908"/>
                <a:gd name="connsiteX2" fmla="*/ 922643 w 7189206"/>
                <a:gd name="connsiteY2" fmla="*/ 5774217 h 6796908"/>
                <a:gd name="connsiteX3" fmla="*/ 557875 w 7189206"/>
                <a:gd name="connsiteY3" fmla="*/ 224382 h 6796908"/>
                <a:gd name="connsiteX4" fmla="*/ 5150281 w 7189206"/>
                <a:gd name="connsiteY4" fmla="*/ 297706 h 6796908"/>
                <a:gd name="connsiteX5" fmla="*/ 5212111 w 7189206"/>
                <a:gd name="connsiteY5" fmla="*/ 1209372 h 6796908"/>
                <a:gd name="connsiteX6" fmla="*/ 5492783 w 7189206"/>
                <a:gd name="connsiteY6" fmla="*/ 1509423 h 6796908"/>
                <a:gd name="connsiteX7" fmla="*/ 6635810 w 7189206"/>
                <a:gd name="connsiteY7" fmla="*/ 1509423 h 6796908"/>
                <a:gd name="connsiteX8" fmla="*/ 6863129 w 7189206"/>
                <a:gd name="connsiteY8" fmla="*/ 1603582 h 6796908"/>
                <a:gd name="connsiteX9" fmla="*/ 6957287 w 7189206"/>
                <a:gd name="connsiteY9" fmla="*/ 1830901 h 6796908"/>
                <a:gd name="connsiteX10" fmla="*/ 6957287 w 7189206"/>
                <a:gd name="connsiteY10" fmla="*/ 5331350 h 6796908"/>
                <a:gd name="connsiteX11" fmla="*/ 6863129 w 7189206"/>
                <a:gd name="connsiteY11" fmla="*/ 5558669 h 6796908"/>
                <a:gd name="connsiteX12" fmla="*/ 6593500 w 7189206"/>
                <a:gd name="connsiteY12" fmla="*/ 5582788 h 6796908"/>
                <a:gd name="connsiteX13" fmla="*/ 5000824 w 7189206"/>
                <a:gd name="connsiteY13" fmla="*/ 5652792 h 6796908"/>
                <a:gd name="connsiteX14" fmla="*/ 4952142 w 7189206"/>
                <a:gd name="connsiteY14" fmla="*/ 6369844 h 6796908"/>
                <a:gd name="connsiteX0" fmla="*/ 4952142 w 7101159"/>
                <a:gd name="connsiteY0" fmla="*/ 6369844 h 6796908"/>
                <a:gd name="connsiteX1" fmla="*/ 1809341 w 7101159"/>
                <a:gd name="connsiteY1" fmla="*/ 6360528 h 6796908"/>
                <a:gd name="connsiteX2" fmla="*/ 922643 w 7101159"/>
                <a:gd name="connsiteY2" fmla="*/ 5774217 h 6796908"/>
                <a:gd name="connsiteX3" fmla="*/ 557875 w 7101159"/>
                <a:gd name="connsiteY3" fmla="*/ 224382 h 6796908"/>
                <a:gd name="connsiteX4" fmla="*/ 5150281 w 7101159"/>
                <a:gd name="connsiteY4" fmla="*/ 297706 h 6796908"/>
                <a:gd name="connsiteX5" fmla="*/ 5212111 w 7101159"/>
                <a:gd name="connsiteY5" fmla="*/ 1209372 h 6796908"/>
                <a:gd name="connsiteX6" fmla="*/ 5492783 w 7101159"/>
                <a:gd name="connsiteY6" fmla="*/ 1509423 h 6796908"/>
                <a:gd name="connsiteX7" fmla="*/ 6635810 w 7101159"/>
                <a:gd name="connsiteY7" fmla="*/ 1509423 h 6796908"/>
                <a:gd name="connsiteX8" fmla="*/ 6863129 w 7101159"/>
                <a:gd name="connsiteY8" fmla="*/ 1603582 h 6796908"/>
                <a:gd name="connsiteX9" fmla="*/ 6957287 w 7101159"/>
                <a:gd name="connsiteY9" fmla="*/ 1830901 h 6796908"/>
                <a:gd name="connsiteX10" fmla="*/ 6957287 w 7101159"/>
                <a:gd name="connsiteY10" fmla="*/ 5331350 h 6796908"/>
                <a:gd name="connsiteX11" fmla="*/ 6863129 w 7101159"/>
                <a:gd name="connsiteY11" fmla="*/ 5558669 h 6796908"/>
                <a:gd name="connsiteX12" fmla="*/ 6593500 w 7101159"/>
                <a:gd name="connsiteY12" fmla="*/ 5582788 h 6796908"/>
                <a:gd name="connsiteX13" fmla="*/ 5000824 w 7101159"/>
                <a:gd name="connsiteY13" fmla="*/ 5652792 h 6796908"/>
                <a:gd name="connsiteX14" fmla="*/ 4952142 w 7101159"/>
                <a:gd name="connsiteY14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593500 w 6957287"/>
                <a:gd name="connsiteY11" fmla="*/ 5582788 h 6796908"/>
                <a:gd name="connsiteX12" fmla="*/ 5000824 w 6957287"/>
                <a:gd name="connsiteY12" fmla="*/ 5652792 h 6796908"/>
                <a:gd name="connsiteX13" fmla="*/ 4952142 w 6957287"/>
                <a:gd name="connsiteY13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593500 w 6957287"/>
                <a:gd name="connsiteY11" fmla="*/ 5582788 h 6796908"/>
                <a:gd name="connsiteX12" fmla="*/ 5000824 w 6957287"/>
                <a:gd name="connsiteY12" fmla="*/ 5652792 h 6796908"/>
                <a:gd name="connsiteX13" fmla="*/ 4952142 w 6957287"/>
                <a:gd name="connsiteY13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593500 w 6957287"/>
                <a:gd name="connsiteY11" fmla="*/ 5582788 h 6796908"/>
                <a:gd name="connsiteX12" fmla="*/ 5000824 w 6957287"/>
                <a:gd name="connsiteY12" fmla="*/ 5652792 h 6796908"/>
                <a:gd name="connsiteX13" fmla="*/ 4952142 w 6957287"/>
                <a:gd name="connsiteY13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593500 w 6957287"/>
                <a:gd name="connsiteY11" fmla="*/ 5582788 h 6796908"/>
                <a:gd name="connsiteX12" fmla="*/ 5000824 w 6957287"/>
                <a:gd name="connsiteY12" fmla="*/ 5652792 h 6796908"/>
                <a:gd name="connsiteX13" fmla="*/ 4952142 w 6957287"/>
                <a:gd name="connsiteY13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593500 w 6957287"/>
                <a:gd name="connsiteY11" fmla="*/ 5582788 h 6796908"/>
                <a:gd name="connsiteX12" fmla="*/ 5000824 w 6957287"/>
                <a:gd name="connsiteY12" fmla="*/ 5652792 h 6796908"/>
                <a:gd name="connsiteX13" fmla="*/ 4952142 w 6957287"/>
                <a:gd name="connsiteY13" fmla="*/ 6369844 h 6796908"/>
                <a:gd name="connsiteX0" fmla="*/ 4952142 w 6957287"/>
                <a:gd name="connsiteY0" fmla="*/ 6369844 h 6796908"/>
                <a:gd name="connsiteX1" fmla="*/ 1809341 w 6957287"/>
                <a:gd name="connsiteY1" fmla="*/ 6360528 h 6796908"/>
                <a:gd name="connsiteX2" fmla="*/ 922643 w 6957287"/>
                <a:gd name="connsiteY2" fmla="*/ 5774217 h 6796908"/>
                <a:gd name="connsiteX3" fmla="*/ 557875 w 6957287"/>
                <a:gd name="connsiteY3" fmla="*/ 224382 h 6796908"/>
                <a:gd name="connsiteX4" fmla="*/ 5150281 w 6957287"/>
                <a:gd name="connsiteY4" fmla="*/ 297706 h 6796908"/>
                <a:gd name="connsiteX5" fmla="*/ 5212111 w 6957287"/>
                <a:gd name="connsiteY5" fmla="*/ 1209372 h 6796908"/>
                <a:gd name="connsiteX6" fmla="*/ 5492783 w 6957287"/>
                <a:gd name="connsiteY6" fmla="*/ 1509423 h 6796908"/>
                <a:gd name="connsiteX7" fmla="*/ 6635810 w 6957287"/>
                <a:gd name="connsiteY7" fmla="*/ 1509423 h 6796908"/>
                <a:gd name="connsiteX8" fmla="*/ 6863129 w 6957287"/>
                <a:gd name="connsiteY8" fmla="*/ 1603582 h 6796908"/>
                <a:gd name="connsiteX9" fmla="*/ 6957287 w 6957287"/>
                <a:gd name="connsiteY9" fmla="*/ 1830901 h 6796908"/>
                <a:gd name="connsiteX10" fmla="*/ 6957287 w 6957287"/>
                <a:gd name="connsiteY10" fmla="*/ 5331350 h 6796908"/>
                <a:gd name="connsiteX11" fmla="*/ 6593500 w 6957287"/>
                <a:gd name="connsiteY11" fmla="*/ 5582788 h 6796908"/>
                <a:gd name="connsiteX12" fmla="*/ 5189445 w 6957287"/>
                <a:gd name="connsiteY12" fmla="*/ 5813039 h 6796908"/>
                <a:gd name="connsiteX13" fmla="*/ 4952142 w 6957287"/>
                <a:gd name="connsiteY13" fmla="*/ 6369844 h 6796908"/>
                <a:gd name="connsiteX0" fmla="*/ 4952142 w 6957287"/>
                <a:gd name="connsiteY0" fmla="*/ 6636933 h 6947203"/>
                <a:gd name="connsiteX1" fmla="*/ 1809341 w 6957287"/>
                <a:gd name="connsiteY1" fmla="*/ 6360528 h 6947203"/>
                <a:gd name="connsiteX2" fmla="*/ 922643 w 6957287"/>
                <a:gd name="connsiteY2" fmla="*/ 5774217 h 6947203"/>
                <a:gd name="connsiteX3" fmla="*/ 557875 w 6957287"/>
                <a:gd name="connsiteY3" fmla="*/ 224382 h 6947203"/>
                <a:gd name="connsiteX4" fmla="*/ 5150281 w 6957287"/>
                <a:gd name="connsiteY4" fmla="*/ 297706 h 6947203"/>
                <a:gd name="connsiteX5" fmla="*/ 5212111 w 6957287"/>
                <a:gd name="connsiteY5" fmla="*/ 1209372 h 6947203"/>
                <a:gd name="connsiteX6" fmla="*/ 5492783 w 6957287"/>
                <a:gd name="connsiteY6" fmla="*/ 1509423 h 6947203"/>
                <a:gd name="connsiteX7" fmla="*/ 6635810 w 6957287"/>
                <a:gd name="connsiteY7" fmla="*/ 1509423 h 6947203"/>
                <a:gd name="connsiteX8" fmla="*/ 6863129 w 6957287"/>
                <a:gd name="connsiteY8" fmla="*/ 1603582 h 6947203"/>
                <a:gd name="connsiteX9" fmla="*/ 6957287 w 6957287"/>
                <a:gd name="connsiteY9" fmla="*/ 1830901 h 6947203"/>
                <a:gd name="connsiteX10" fmla="*/ 6957287 w 6957287"/>
                <a:gd name="connsiteY10" fmla="*/ 5331350 h 6947203"/>
                <a:gd name="connsiteX11" fmla="*/ 6593500 w 6957287"/>
                <a:gd name="connsiteY11" fmla="*/ 5582788 h 6947203"/>
                <a:gd name="connsiteX12" fmla="*/ 5189445 w 6957287"/>
                <a:gd name="connsiteY12" fmla="*/ 5813039 h 6947203"/>
                <a:gd name="connsiteX13" fmla="*/ 4952142 w 6957287"/>
                <a:gd name="connsiteY13" fmla="*/ 6636933 h 6947203"/>
                <a:gd name="connsiteX0" fmla="*/ 4952142 w 6957287"/>
                <a:gd name="connsiteY0" fmla="*/ 6636933 h 6947203"/>
                <a:gd name="connsiteX1" fmla="*/ 1809341 w 6957287"/>
                <a:gd name="connsiteY1" fmla="*/ 6734460 h 6947203"/>
                <a:gd name="connsiteX2" fmla="*/ 922643 w 6957287"/>
                <a:gd name="connsiteY2" fmla="*/ 5774217 h 6947203"/>
                <a:gd name="connsiteX3" fmla="*/ 557875 w 6957287"/>
                <a:gd name="connsiteY3" fmla="*/ 224382 h 6947203"/>
                <a:gd name="connsiteX4" fmla="*/ 5150281 w 6957287"/>
                <a:gd name="connsiteY4" fmla="*/ 297706 h 6947203"/>
                <a:gd name="connsiteX5" fmla="*/ 5212111 w 6957287"/>
                <a:gd name="connsiteY5" fmla="*/ 1209372 h 6947203"/>
                <a:gd name="connsiteX6" fmla="*/ 5492783 w 6957287"/>
                <a:gd name="connsiteY6" fmla="*/ 1509423 h 6947203"/>
                <a:gd name="connsiteX7" fmla="*/ 6635810 w 6957287"/>
                <a:gd name="connsiteY7" fmla="*/ 1509423 h 6947203"/>
                <a:gd name="connsiteX8" fmla="*/ 6863129 w 6957287"/>
                <a:gd name="connsiteY8" fmla="*/ 1603582 h 6947203"/>
                <a:gd name="connsiteX9" fmla="*/ 6957287 w 6957287"/>
                <a:gd name="connsiteY9" fmla="*/ 1830901 h 6947203"/>
                <a:gd name="connsiteX10" fmla="*/ 6957287 w 6957287"/>
                <a:gd name="connsiteY10" fmla="*/ 5331350 h 6947203"/>
                <a:gd name="connsiteX11" fmla="*/ 6593500 w 6957287"/>
                <a:gd name="connsiteY11" fmla="*/ 5582788 h 6947203"/>
                <a:gd name="connsiteX12" fmla="*/ 5189445 w 6957287"/>
                <a:gd name="connsiteY12" fmla="*/ 5813039 h 6947203"/>
                <a:gd name="connsiteX13" fmla="*/ 4952142 w 6957287"/>
                <a:gd name="connsiteY13" fmla="*/ 6636933 h 6947203"/>
                <a:gd name="connsiteX0" fmla="*/ 4952142 w 6957287"/>
                <a:gd name="connsiteY0" fmla="*/ 6636933 h 6947203"/>
                <a:gd name="connsiteX1" fmla="*/ 1809341 w 6957287"/>
                <a:gd name="connsiteY1" fmla="*/ 6734460 h 6947203"/>
                <a:gd name="connsiteX2" fmla="*/ 356668 w 6957287"/>
                <a:gd name="connsiteY2" fmla="*/ 5774217 h 6947203"/>
                <a:gd name="connsiteX3" fmla="*/ 557875 w 6957287"/>
                <a:gd name="connsiteY3" fmla="*/ 224382 h 6947203"/>
                <a:gd name="connsiteX4" fmla="*/ 5150281 w 6957287"/>
                <a:gd name="connsiteY4" fmla="*/ 297706 h 6947203"/>
                <a:gd name="connsiteX5" fmla="*/ 5212111 w 6957287"/>
                <a:gd name="connsiteY5" fmla="*/ 1209372 h 6947203"/>
                <a:gd name="connsiteX6" fmla="*/ 5492783 w 6957287"/>
                <a:gd name="connsiteY6" fmla="*/ 1509423 h 6947203"/>
                <a:gd name="connsiteX7" fmla="*/ 6635810 w 6957287"/>
                <a:gd name="connsiteY7" fmla="*/ 1509423 h 6947203"/>
                <a:gd name="connsiteX8" fmla="*/ 6863129 w 6957287"/>
                <a:gd name="connsiteY8" fmla="*/ 1603582 h 6947203"/>
                <a:gd name="connsiteX9" fmla="*/ 6957287 w 6957287"/>
                <a:gd name="connsiteY9" fmla="*/ 1830901 h 6947203"/>
                <a:gd name="connsiteX10" fmla="*/ 6957287 w 6957287"/>
                <a:gd name="connsiteY10" fmla="*/ 5331350 h 6947203"/>
                <a:gd name="connsiteX11" fmla="*/ 6593500 w 6957287"/>
                <a:gd name="connsiteY11" fmla="*/ 5582788 h 6947203"/>
                <a:gd name="connsiteX12" fmla="*/ 5189445 w 6957287"/>
                <a:gd name="connsiteY12" fmla="*/ 5813039 h 6947203"/>
                <a:gd name="connsiteX13" fmla="*/ 4952142 w 6957287"/>
                <a:gd name="connsiteY13" fmla="*/ 6636933 h 694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7287" h="6947203">
                  <a:moveTo>
                    <a:pt x="4952142" y="6636933"/>
                  </a:moveTo>
                  <a:cubicBezTo>
                    <a:pt x="5062265" y="6947203"/>
                    <a:pt x="1772464" y="6916402"/>
                    <a:pt x="1809341" y="6734460"/>
                  </a:cubicBezTo>
                  <a:cubicBezTo>
                    <a:pt x="1284490" y="6733131"/>
                    <a:pt x="565246" y="6859230"/>
                    <a:pt x="356668" y="5774217"/>
                  </a:cubicBezTo>
                  <a:cubicBezTo>
                    <a:pt x="148090" y="4689204"/>
                    <a:pt x="0" y="1235076"/>
                    <a:pt x="557875" y="224382"/>
                  </a:cubicBezTo>
                  <a:cubicBezTo>
                    <a:pt x="596957" y="285925"/>
                    <a:pt x="4552762" y="0"/>
                    <a:pt x="5150281" y="297706"/>
                  </a:cubicBezTo>
                  <a:cubicBezTo>
                    <a:pt x="5308693" y="471869"/>
                    <a:pt x="5155027" y="891679"/>
                    <a:pt x="5212111" y="1209372"/>
                  </a:cubicBezTo>
                  <a:cubicBezTo>
                    <a:pt x="5300148" y="1379479"/>
                    <a:pt x="5282337" y="1391889"/>
                    <a:pt x="5492783" y="1509423"/>
                  </a:cubicBezTo>
                  <a:lnTo>
                    <a:pt x="6635810" y="1509423"/>
                  </a:lnTo>
                  <a:cubicBezTo>
                    <a:pt x="6721071" y="1509423"/>
                    <a:pt x="6802840" y="1543293"/>
                    <a:pt x="6863129" y="1603582"/>
                  </a:cubicBezTo>
                  <a:cubicBezTo>
                    <a:pt x="6923418" y="1663871"/>
                    <a:pt x="6957287" y="1745640"/>
                    <a:pt x="6957287" y="1830901"/>
                  </a:cubicBezTo>
                  <a:lnTo>
                    <a:pt x="6957287" y="5331350"/>
                  </a:lnTo>
                  <a:cubicBezTo>
                    <a:pt x="6776637" y="5551733"/>
                    <a:pt x="6818529" y="5563243"/>
                    <a:pt x="6593500" y="5582788"/>
                  </a:cubicBezTo>
                  <a:cubicBezTo>
                    <a:pt x="6062608" y="5606123"/>
                    <a:pt x="5392922" y="5563706"/>
                    <a:pt x="5189445" y="5813039"/>
                  </a:cubicBezTo>
                  <a:cubicBezTo>
                    <a:pt x="4994166" y="6025056"/>
                    <a:pt x="4968369" y="6397916"/>
                    <a:pt x="4952142" y="6636933"/>
                  </a:cubicBezTo>
                  <a:close/>
                </a:path>
              </a:pathLst>
            </a:custGeom>
            <a:solidFill>
              <a:srgbClr val="543426"/>
            </a:solidFill>
            <a:ln w="38100">
              <a:solidFill>
                <a:srgbClr val="F8A23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7" name="Полилиния 116"/>
          <p:cNvSpPr/>
          <p:nvPr/>
        </p:nvSpPr>
        <p:spPr>
          <a:xfrm>
            <a:off x="-5543620" y="-1719298"/>
            <a:ext cx="7903802" cy="9290181"/>
          </a:xfrm>
          <a:custGeom>
            <a:avLst/>
            <a:gdLst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0 w 1928826"/>
              <a:gd name="connsiteY11" fmla="*/ 3821926 h 4143404"/>
              <a:gd name="connsiteX12" fmla="*/ 0 w 1928826"/>
              <a:gd name="connsiteY12" fmla="*/ 321477 h 4143404"/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91440 w 1928826"/>
              <a:gd name="connsiteY11" fmla="*/ 3913366 h 4143404"/>
              <a:gd name="connsiteX0" fmla="*/ 650328 w 2579154"/>
              <a:gd name="connsiteY0" fmla="*/ 1313194 h 5135121"/>
              <a:gd name="connsiteX1" fmla="*/ 744487 w 2579154"/>
              <a:gd name="connsiteY1" fmla="*/ 1085875 h 5135121"/>
              <a:gd name="connsiteX2" fmla="*/ 971806 w 2579154"/>
              <a:gd name="connsiteY2" fmla="*/ 991717 h 5135121"/>
              <a:gd name="connsiteX3" fmla="*/ 2257677 w 2579154"/>
              <a:gd name="connsiteY3" fmla="*/ 991717 h 5135121"/>
              <a:gd name="connsiteX4" fmla="*/ 2484996 w 2579154"/>
              <a:gd name="connsiteY4" fmla="*/ 1085876 h 5135121"/>
              <a:gd name="connsiteX5" fmla="*/ 2579154 w 2579154"/>
              <a:gd name="connsiteY5" fmla="*/ 1313195 h 5135121"/>
              <a:gd name="connsiteX6" fmla="*/ 2579154 w 2579154"/>
              <a:gd name="connsiteY6" fmla="*/ 4813644 h 5135121"/>
              <a:gd name="connsiteX7" fmla="*/ 2484996 w 2579154"/>
              <a:gd name="connsiteY7" fmla="*/ 5040963 h 5135121"/>
              <a:gd name="connsiteX8" fmla="*/ 2257677 w 2579154"/>
              <a:gd name="connsiteY8" fmla="*/ 5135121 h 5135121"/>
              <a:gd name="connsiteX9" fmla="*/ 971805 w 2579154"/>
              <a:gd name="connsiteY9" fmla="*/ 5135121 h 5135121"/>
              <a:gd name="connsiteX10" fmla="*/ 744486 w 2579154"/>
              <a:gd name="connsiteY10" fmla="*/ 5040962 h 5135121"/>
              <a:gd name="connsiteX11" fmla="*/ 741768 w 2579154"/>
              <a:gd name="connsiteY11" fmla="*/ 4905083 h 5135121"/>
              <a:gd name="connsiteX0" fmla="*/ 0 w 1928826"/>
              <a:gd name="connsiteY0" fmla="*/ 321477 h 4143404"/>
              <a:gd name="connsiteX1" fmla="*/ 321478 w 1928826"/>
              <a:gd name="connsiteY1" fmla="*/ 0 h 4143404"/>
              <a:gd name="connsiteX2" fmla="*/ 1607349 w 1928826"/>
              <a:gd name="connsiteY2" fmla="*/ 0 h 4143404"/>
              <a:gd name="connsiteX3" fmla="*/ 1834668 w 1928826"/>
              <a:gd name="connsiteY3" fmla="*/ 94159 h 4143404"/>
              <a:gd name="connsiteX4" fmla="*/ 1928826 w 1928826"/>
              <a:gd name="connsiteY4" fmla="*/ 321478 h 4143404"/>
              <a:gd name="connsiteX5" fmla="*/ 1928826 w 1928826"/>
              <a:gd name="connsiteY5" fmla="*/ 3821927 h 4143404"/>
              <a:gd name="connsiteX6" fmla="*/ 1834668 w 1928826"/>
              <a:gd name="connsiteY6" fmla="*/ 4049246 h 4143404"/>
              <a:gd name="connsiteX7" fmla="*/ 1607349 w 1928826"/>
              <a:gd name="connsiteY7" fmla="*/ 4143404 h 4143404"/>
              <a:gd name="connsiteX8" fmla="*/ 321477 w 1928826"/>
              <a:gd name="connsiteY8" fmla="*/ 4143404 h 4143404"/>
              <a:gd name="connsiteX9" fmla="*/ 94158 w 1928826"/>
              <a:gd name="connsiteY9" fmla="*/ 4049245 h 4143404"/>
              <a:gd name="connsiteX10" fmla="*/ 91440 w 1928826"/>
              <a:gd name="connsiteY10" fmla="*/ 3913366 h 4143404"/>
              <a:gd name="connsiteX0" fmla="*/ 0 w 1928826"/>
              <a:gd name="connsiteY0" fmla="*/ 66974 h 4674743"/>
              <a:gd name="connsiteX1" fmla="*/ 321478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0 w 1928826"/>
              <a:gd name="connsiteY0" fmla="*/ 66974 h 4674743"/>
              <a:gd name="connsiteX1" fmla="*/ 464322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142908 w 2071734"/>
              <a:gd name="connsiteY0" fmla="*/ 66974 h 4944747"/>
              <a:gd name="connsiteX1" fmla="*/ 607230 w 2071734"/>
              <a:gd name="connsiteY1" fmla="*/ 531339 h 4944747"/>
              <a:gd name="connsiteX2" fmla="*/ 1750257 w 2071734"/>
              <a:gd name="connsiteY2" fmla="*/ 531339 h 4944747"/>
              <a:gd name="connsiteX3" fmla="*/ 1977576 w 2071734"/>
              <a:gd name="connsiteY3" fmla="*/ 625498 h 4944747"/>
              <a:gd name="connsiteX4" fmla="*/ 2071734 w 2071734"/>
              <a:gd name="connsiteY4" fmla="*/ 852817 h 4944747"/>
              <a:gd name="connsiteX5" fmla="*/ 2071734 w 2071734"/>
              <a:gd name="connsiteY5" fmla="*/ 4353266 h 4944747"/>
              <a:gd name="connsiteX6" fmla="*/ 1977576 w 2071734"/>
              <a:gd name="connsiteY6" fmla="*/ 4580585 h 4944747"/>
              <a:gd name="connsiteX7" fmla="*/ 1750257 w 2071734"/>
              <a:gd name="connsiteY7" fmla="*/ 4674743 h 4944747"/>
              <a:gd name="connsiteX8" fmla="*/ 464385 w 2071734"/>
              <a:gd name="connsiteY8" fmla="*/ 4674743 h 4944747"/>
              <a:gd name="connsiteX9" fmla="*/ 237066 w 2071734"/>
              <a:gd name="connsiteY9" fmla="*/ 4580584 h 4944747"/>
              <a:gd name="connsiteX10" fmla="*/ 91440 w 2071734"/>
              <a:gd name="connsiteY10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273334 h 5151107"/>
              <a:gd name="connsiteX1" fmla="*/ 515790 w 1980294"/>
              <a:gd name="connsiteY1" fmla="*/ 737699 h 5151107"/>
              <a:gd name="connsiteX2" fmla="*/ 1658817 w 1980294"/>
              <a:gd name="connsiteY2" fmla="*/ 737699 h 5151107"/>
              <a:gd name="connsiteX3" fmla="*/ 1886136 w 1980294"/>
              <a:gd name="connsiteY3" fmla="*/ 831858 h 5151107"/>
              <a:gd name="connsiteX4" fmla="*/ 1980294 w 1980294"/>
              <a:gd name="connsiteY4" fmla="*/ 1059177 h 5151107"/>
              <a:gd name="connsiteX5" fmla="*/ 1980294 w 1980294"/>
              <a:gd name="connsiteY5" fmla="*/ 4559626 h 5151107"/>
              <a:gd name="connsiteX6" fmla="*/ 1886136 w 1980294"/>
              <a:gd name="connsiteY6" fmla="*/ 4786945 h 5151107"/>
              <a:gd name="connsiteX7" fmla="*/ 1658817 w 1980294"/>
              <a:gd name="connsiteY7" fmla="*/ 4881103 h 5151107"/>
              <a:gd name="connsiteX8" fmla="*/ 372945 w 1980294"/>
              <a:gd name="connsiteY8" fmla="*/ 4881103 h 5151107"/>
              <a:gd name="connsiteX9" fmla="*/ 0 w 1980294"/>
              <a:gd name="connsiteY9" fmla="*/ 5151107 h 5151107"/>
              <a:gd name="connsiteX0" fmla="*/ 51468 w 1980294"/>
              <a:gd name="connsiteY0" fmla="*/ 0 h 4877773"/>
              <a:gd name="connsiteX1" fmla="*/ 419784 w 1980294"/>
              <a:gd name="connsiteY1" fmla="*/ 217204 h 4877773"/>
              <a:gd name="connsiteX2" fmla="*/ 515790 w 1980294"/>
              <a:gd name="connsiteY2" fmla="*/ 464365 h 4877773"/>
              <a:gd name="connsiteX3" fmla="*/ 1658817 w 1980294"/>
              <a:gd name="connsiteY3" fmla="*/ 464365 h 4877773"/>
              <a:gd name="connsiteX4" fmla="*/ 1886136 w 1980294"/>
              <a:gd name="connsiteY4" fmla="*/ 558524 h 4877773"/>
              <a:gd name="connsiteX5" fmla="*/ 1980294 w 1980294"/>
              <a:gd name="connsiteY5" fmla="*/ 785843 h 4877773"/>
              <a:gd name="connsiteX6" fmla="*/ 1980294 w 1980294"/>
              <a:gd name="connsiteY6" fmla="*/ 4286292 h 4877773"/>
              <a:gd name="connsiteX7" fmla="*/ 1886136 w 1980294"/>
              <a:gd name="connsiteY7" fmla="*/ 4513611 h 4877773"/>
              <a:gd name="connsiteX8" fmla="*/ 1658817 w 1980294"/>
              <a:gd name="connsiteY8" fmla="*/ 4607769 h 4877773"/>
              <a:gd name="connsiteX9" fmla="*/ 372945 w 1980294"/>
              <a:gd name="connsiteY9" fmla="*/ 4607769 h 4877773"/>
              <a:gd name="connsiteX10" fmla="*/ 0 w 1980294"/>
              <a:gd name="connsiteY10" fmla="*/ 4877773 h 4877773"/>
              <a:gd name="connsiteX0" fmla="*/ 419784 w 1980294"/>
              <a:gd name="connsiteY0" fmla="*/ 0 h 4660569"/>
              <a:gd name="connsiteX1" fmla="*/ 515790 w 1980294"/>
              <a:gd name="connsiteY1" fmla="*/ 247161 h 4660569"/>
              <a:gd name="connsiteX2" fmla="*/ 1658817 w 1980294"/>
              <a:gd name="connsiteY2" fmla="*/ 247161 h 4660569"/>
              <a:gd name="connsiteX3" fmla="*/ 1886136 w 1980294"/>
              <a:gd name="connsiteY3" fmla="*/ 341320 h 4660569"/>
              <a:gd name="connsiteX4" fmla="*/ 1980294 w 1980294"/>
              <a:gd name="connsiteY4" fmla="*/ 568639 h 4660569"/>
              <a:gd name="connsiteX5" fmla="*/ 1980294 w 1980294"/>
              <a:gd name="connsiteY5" fmla="*/ 4069088 h 4660569"/>
              <a:gd name="connsiteX6" fmla="*/ 1886136 w 1980294"/>
              <a:gd name="connsiteY6" fmla="*/ 4296407 h 4660569"/>
              <a:gd name="connsiteX7" fmla="*/ 1658817 w 1980294"/>
              <a:gd name="connsiteY7" fmla="*/ 4390565 h 4660569"/>
              <a:gd name="connsiteX8" fmla="*/ 372945 w 1980294"/>
              <a:gd name="connsiteY8" fmla="*/ 4390565 h 4660569"/>
              <a:gd name="connsiteX9" fmla="*/ 0 w 1980294"/>
              <a:gd name="connsiteY9" fmla="*/ 4660569 h 4660569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4803493"/>
              <a:gd name="connsiteX1" fmla="*/ 515790 w 1980294"/>
              <a:gd name="connsiteY1" fmla="*/ 390085 h 4803493"/>
              <a:gd name="connsiteX2" fmla="*/ 1658817 w 1980294"/>
              <a:gd name="connsiteY2" fmla="*/ 390085 h 4803493"/>
              <a:gd name="connsiteX3" fmla="*/ 1886136 w 1980294"/>
              <a:gd name="connsiteY3" fmla="*/ 484244 h 4803493"/>
              <a:gd name="connsiteX4" fmla="*/ 1980294 w 1980294"/>
              <a:gd name="connsiteY4" fmla="*/ 711563 h 4803493"/>
              <a:gd name="connsiteX5" fmla="*/ 1980294 w 1980294"/>
              <a:gd name="connsiteY5" fmla="*/ 4212012 h 4803493"/>
              <a:gd name="connsiteX6" fmla="*/ 1886136 w 1980294"/>
              <a:gd name="connsiteY6" fmla="*/ 4439331 h 4803493"/>
              <a:gd name="connsiteX7" fmla="*/ 1658817 w 1980294"/>
              <a:gd name="connsiteY7" fmla="*/ 4533489 h 4803493"/>
              <a:gd name="connsiteX8" fmla="*/ 372945 w 1980294"/>
              <a:gd name="connsiteY8" fmla="*/ 4533489 h 4803493"/>
              <a:gd name="connsiteX9" fmla="*/ 0 w 1980294"/>
              <a:gd name="connsiteY9" fmla="*/ 4803493 h 4803493"/>
              <a:gd name="connsiteX0" fmla="*/ 134000 w 1980294"/>
              <a:gd name="connsiteY0" fmla="*/ 0 h 4803493"/>
              <a:gd name="connsiteX1" fmla="*/ 173288 w 1980294"/>
              <a:gd name="connsiteY1" fmla="*/ 315221 h 4803493"/>
              <a:gd name="connsiteX2" fmla="*/ 515790 w 1980294"/>
              <a:gd name="connsiteY2" fmla="*/ 390085 h 4803493"/>
              <a:gd name="connsiteX3" fmla="*/ 1658817 w 1980294"/>
              <a:gd name="connsiteY3" fmla="*/ 390085 h 4803493"/>
              <a:gd name="connsiteX4" fmla="*/ 1886136 w 1980294"/>
              <a:gd name="connsiteY4" fmla="*/ 484244 h 4803493"/>
              <a:gd name="connsiteX5" fmla="*/ 1980294 w 1980294"/>
              <a:gd name="connsiteY5" fmla="*/ 711563 h 4803493"/>
              <a:gd name="connsiteX6" fmla="*/ 1980294 w 1980294"/>
              <a:gd name="connsiteY6" fmla="*/ 4212012 h 4803493"/>
              <a:gd name="connsiteX7" fmla="*/ 1886136 w 1980294"/>
              <a:gd name="connsiteY7" fmla="*/ 4439331 h 4803493"/>
              <a:gd name="connsiteX8" fmla="*/ 1658817 w 1980294"/>
              <a:gd name="connsiteY8" fmla="*/ 4533489 h 4803493"/>
              <a:gd name="connsiteX9" fmla="*/ 372945 w 1980294"/>
              <a:gd name="connsiteY9" fmla="*/ 4533489 h 4803493"/>
              <a:gd name="connsiteX10" fmla="*/ 0 w 1980294"/>
              <a:gd name="connsiteY10" fmla="*/ 4803493 h 4803493"/>
              <a:gd name="connsiteX0" fmla="*/ 134000 w 1980294"/>
              <a:gd name="connsiteY0" fmla="*/ 1223396 h 6026889"/>
              <a:gd name="connsiteX1" fmla="*/ 160912 w 1980294"/>
              <a:gd name="connsiteY1" fmla="*/ 52537 h 6026889"/>
              <a:gd name="connsiteX2" fmla="*/ 173288 w 1980294"/>
              <a:gd name="connsiteY2" fmla="*/ 1538617 h 6026889"/>
              <a:gd name="connsiteX3" fmla="*/ 515790 w 1980294"/>
              <a:gd name="connsiteY3" fmla="*/ 1613481 h 6026889"/>
              <a:gd name="connsiteX4" fmla="*/ 1658817 w 1980294"/>
              <a:gd name="connsiteY4" fmla="*/ 1613481 h 6026889"/>
              <a:gd name="connsiteX5" fmla="*/ 1886136 w 1980294"/>
              <a:gd name="connsiteY5" fmla="*/ 1707640 h 6026889"/>
              <a:gd name="connsiteX6" fmla="*/ 1980294 w 1980294"/>
              <a:gd name="connsiteY6" fmla="*/ 1934959 h 6026889"/>
              <a:gd name="connsiteX7" fmla="*/ 1980294 w 1980294"/>
              <a:gd name="connsiteY7" fmla="*/ 5435408 h 6026889"/>
              <a:gd name="connsiteX8" fmla="*/ 1886136 w 1980294"/>
              <a:gd name="connsiteY8" fmla="*/ 5662727 h 6026889"/>
              <a:gd name="connsiteX9" fmla="*/ 1658817 w 1980294"/>
              <a:gd name="connsiteY9" fmla="*/ 5756885 h 6026889"/>
              <a:gd name="connsiteX10" fmla="*/ 372945 w 1980294"/>
              <a:gd name="connsiteY10" fmla="*/ 5756885 h 6026889"/>
              <a:gd name="connsiteX11" fmla="*/ 0 w 1980294"/>
              <a:gd name="connsiteY11" fmla="*/ 6026889 h 6026889"/>
              <a:gd name="connsiteX0" fmla="*/ 134000 w 1980294"/>
              <a:gd name="connsiteY0" fmla="*/ 1185865 h 5989358"/>
              <a:gd name="connsiteX1" fmla="*/ 160912 w 1980294"/>
              <a:gd name="connsiteY1" fmla="*/ 15006 h 5989358"/>
              <a:gd name="connsiteX2" fmla="*/ 173288 w 1980294"/>
              <a:gd name="connsiteY2" fmla="*/ 1275897 h 5989358"/>
              <a:gd name="connsiteX3" fmla="*/ 515790 w 1980294"/>
              <a:gd name="connsiteY3" fmla="*/ 1575950 h 5989358"/>
              <a:gd name="connsiteX4" fmla="*/ 1658817 w 1980294"/>
              <a:gd name="connsiteY4" fmla="*/ 1575950 h 5989358"/>
              <a:gd name="connsiteX5" fmla="*/ 1886136 w 1980294"/>
              <a:gd name="connsiteY5" fmla="*/ 1670109 h 5989358"/>
              <a:gd name="connsiteX6" fmla="*/ 1980294 w 1980294"/>
              <a:gd name="connsiteY6" fmla="*/ 1897428 h 5989358"/>
              <a:gd name="connsiteX7" fmla="*/ 1980294 w 1980294"/>
              <a:gd name="connsiteY7" fmla="*/ 5397877 h 5989358"/>
              <a:gd name="connsiteX8" fmla="*/ 1886136 w 1980294"/>
              <a:gd name="connsiteY8" fmla="*/ 5625196 h 5989358"/>
              <a:gd name="connsiteX9" fmla="*/ 1658817 w 1980294"/>
              <a:gd name="connsiteY9" fmla="*/ 5719354 h 5989358"/>
              <a:gd name="connsiteX10" fmla="*/ 372945 w 1980294"/>
              <a:gd name="connsiteY10" fmla="*/ 5719354 h 5989358"/>
              <a:gd name="connsiteX11" fmla="*/ 0 w 1980294"/>
              <a:gd name="connsiteY11" fmla="*/ 5989358 h 5989358"/>
              <a:gd name="connsiteX0" fmla="*/ 134000 w 1980294"/>
              <a:gd name="connsiteY0" fmla="*/ 1185864 h 5989357"/>
              <a:gd name="connsiteX1" fmla="*/ 160912 w 1980294"/>
              <a:gd name="connsiteY1" fmla="*/ 15005 h 5989357"/>
              <a:gd name="connsiteX2" fmla="*/ 482682 w 1980294"/>
              <a:gd name="connsiteY2" fmla="*/ 1275897 h 5989357"/>
              <a:gd name="connsiteX3" fmla="*/ 515790 w 1980294"/>
              <a:gd name="connsiteY3" fmla="*/ 1575949 h 5989357"/>
              <a:gd name="connsiteX4" fmla="*/ 1658817 w 1980294"/>
              <a:gd name="connsiteY4" fmla="*/ 1575949 h 5989357"/>
              <a:gd name="connsiteX5" fmla="*/ 1886136 w 1980294"/>
              <a:gd name="connsiteY5" fmla="*/ 1670108 h 5989357"/>
              <a:gd name="connsiteX6" fmla="*/ 1980294 w 1980294"/>
              <a:gd name="connsiteY6" fmla="*/ 1897427 h 5989357"/>
              <a:gd name="connsiteX7" fmla="*/ 1980294 w 1980294"/>
              <a:gd name="connsiteY7" fmla="*/ 5397876 h 5989357"/>
              <a:gd name="connsiteX8" fmla="*/ 1886136 w 1980294"/>
              <a:gd name="connsiteY8" fmla="*/ 5625195 h 5989357"/>
              <a:gd name="connsiteX9" fmla="*/ 1658817 w 1980294"/>
              <a:gd name="connsiteY9" fmla="*/ 5719353 h 5989357"/>
              <a:gd name="connsiteX10" fmla="*/ 372945 w 1980294"/>
              <a:gd name="connsiteY10" fmla="*/ 5719353 h 5989357"/>
              <a:gd name="connsiteX11" fmla="*/ 0 w 1980294"/>
              <a:gd name="connsiteY11" fmla="*/ 5989357 h 5989357"/>
              <a:gd name="connsiteX0" fmla="*/ 160912 w 1980294"/>
              <a:gd name="connsiteY0" fmla="*/ 0 h 5974352"/>
              <a:gd name="connsiteX1" fmla="*/ 482682 w 1980294"/>
              <a:gd name="connsiteY1" fmla="*/ 1260892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117526 h 6617285"/>
              <a:gd name="connsiteX1" fmla="*/ 173288 w 1980294"/>
              <a:gd name="connsiteY1" fmla="*/ 297717 h 6617285"/>
              <a:gd name="connsiteX2" fmla="*/ 235118 w 1980294"/>
              <a:gd name="connsiteY2" fmla="*/ 1903826 h 6617285"/>
              <a:gd name="connsiteX3" fmla="*/ 515790 w 1980294"/>
              <a:gd name="connsiteY3" fmla="*/ 2203877 h 6617285"/>
              <a:gd name="connsiteX4" fmla="*/ 1658817 w 1980294"/>
              <a:gd name="connsiteY4" fmla="*/ 2203877 h 6617285"/>
              <a:gd name="connsiteX5" fmla="*/ 1886136 w 1980294"/>
              <a:gd name="connsiteY5" fmla="*/ 2298036 h 6617285"/>
              <a:gd name="connsiteX6" fmla="*/ 1980294 w 1980294"/>
              <a:gd name="connsiteY6" fmla="*/ 2525355 h 6617285"/>
              <a:gd name="connsiteX7" fmla="*/ 1980294 w 1980294"/>
              <a:gd name="connsiteY7" fmla="*/ 6025804 h 6617285"/>
              <a:gd name="connsiteX8" fmla="*/ 1886136 w 1980294"/>
              <a:gd name="connsiteY8" fmla="*/ 6253123 h 6617285"/>
              <a:gd name="connsiteX9" fmla="*/ 1658817 w 1980294"/>
              <a:gd name="connsiteY9" fmla="*/ 6347281 h 6617285"/>
              <a:gd name="connsiteX10" fmla="*/ 372945 w 1980294"/>
              <a:gd name="connsiteY10" fmla="*/ 6347281 h 6617285"/>
              <a:gd name="connsiteX11" fmla="*/ 0 w 1980294"/>
              <a:gd name="connsiteY11" fmla="*/ 6617285 h 6617285"/>
              <a:gd name="connsiteX0" fmla="*/ 160912 w 1980294"/>
              <a:gd name="connsiteY0" fmla="*/ 0 h 6724948"/>
              <a:gd name="connsiteX1" fmla="*/ 173288 w 1980294"/>
              <a:gd name="connsiteY1" fmla="*/ 405380 h 6724948"/>
              <a:gd name="connsiteX2" fmla="*/ 235118 w 1980294"/>
              <a:gd name="connsiteY2" fmla="*/ 2011489 h 6724948"/>
              <a:gd name="connsiteX3" fmla="*/ 515790 w 1980294"/>
              <a:gd name="connsiteY3" fmla="*/ 2311540 h 6724948"/>
              <a:gd name="connsiteX4" fmla="*/ 1658817 w 1980294"/>
              <a:gd name="connsiteY4" fmla="*/ 2311540 h 6724948"/>
              <a:gd name="connsiteX5" fmla="*/ 1886136 w 1980294"/>
              <a:gd name="connsiteY5" fmla="*/ 2405699 h 6724948"/>
              <a:gd name="connsiteX6" fmla="*/ 1980294 w 1980294"/>
              <a:gd name="connsiteY6" fmla="*/ 2633018 h 6724948"/>
              <a:gd name="connsiteX7" fmla="*/ 1980294 w 1980294"/>
              <a:gd name="connsiteY7" fmla="*/ 6133467 h 6724948"/>
              <a:gd name="connsiteX8" fmla="*/ 1886136 w 1980294"/>
              <a:gd name="connsiteY8" fmla="*/ 6360786 h 6724948"/>
              <a:gd name="connsiteX9" fmla="*/ 1658817 w 1980294"/>
              <a:gd name="connsiteY9" fmla="*/ 6454944 h 6724948"/>
              <a:gd name="connsiteX10" fmla="*/ 372945 w 1980294"/>
              <a:gd name="connsiteY10" fmla="*/ 6454944 h 6724948"/>
              <a:gd name="connsiteX11" fmla="*/ 0 w 1980294"/>
              <a:gd name="connsiteY11" fmla="*/ 6724948 h 6724948"/>
              <a:gd name="connsiteX0" fmla="*/ 160912 w 1980294"/>
              <a:gd name="connsiteY0" fmla="*/ 0 h 6724948"/>
              <a:gd name="connsiteX1" fmla="*/ 165037 w 1980294"/>
              <a:gd name="connsiteY1" fmla="*/ 165208 h 6724948"/>
              <a:gd name="connsiteX2" fmla="*/ 173288 w 1980294"/>
              <a:gd name="connsiteY2" fmla="*/ 405380 h 6724948"/>
              <a:gd name="connsiteX3" fmla="*/ 235118 w 1980294"/>
              <a:gd name="connsiteY3" fmla="*/ 2011489 h 6724948"/>
              <a:gd name="connsiteX4" fmla="*/ 515790 w 1980294"/>
              <a:gd name="connsiteY4" fmla="*/ 2311540 h 6724948"/>
              <a:gd name="connsiteX5" fmla="*/ 1658817 w 1980294"/>
              <a:gd name="connsiteY5" fmla="*/ 2311540 h 6724948"/>
              <a:gd name="connsiteX6" fmla="*/ 1886136 w 1980294"/>
              <a:gd name="connsiteY6" fmla="*/ 2405699 h 6724948"/>
              <a:gd name="connsiteX7" fmla="*/ 1980294 w 1980294"/>
              <a:gd name="connsiteY7" fmla="*/ 2633018 h 6724948"/>
              <a:gd name="connsiteX8" fmla="*/ 1980294 w 1980294"/>
              <a:gd name="connsiteY8" fmla="*/ 6133467 h 6724948"/>
              <a:gd name="connsiteX9" fmla="*/ 1886136 w 1980294"/>
              <a:gd name="connsiteY9" fmla="*/ 6360786 h 6724948"/>
              <a:gd name="connsiteX10" fmla="*/ 1658817 w 1980294"/>
              <a:gd name="connsiteY10" fmla="*/ 6454944 h 6724948"/>
              <a:gd name="connsiteX11" fmla="*/ 372945 w 1980294"/>
              <a:gd name="connsiteY11" fmla="*/ 6454944 h 6724948"/>
              <a:gd name="connsiteX12" fmla="*/ 0 w 1980294"/>
              <a:gd name="connsiteY12" fmla="*/ 6724948 h 6724948"/>
              <a:gd name="connsiteX0" fmla="*/ 0 w 4294777"/>
              <a:gd name="connsiteY0" fmla="*/ 127472 h 6627281"/>
              <a:gd name="connsiteX1" fmla="*/ 2479520 w 4294777"/>
              <a:gd name="connsiteY1" fmla="*/ 67541 h 6627281"/>
              <a:gd name="connsiteX2" fmla="*/ 2487771 w 4294777"/>
              <a:gd name="connsiteY2" fmla="*/ 307713 h 6627281"/>
              <a:gd name="connsiteX3" fmla="*/ 2549601 w 4294777"/>
              <a:gd name="connsiteY3" fmla="*/ 1913822 h 6627281"/>
              <a:gd name="connsiteX4" fmla="*/ 2830273 w 4294777"/>
              <a:gd name="connsiteY4" fmla="*/ 2213873 h 6627281"/>
              <a:gd name="connsiteX5" fmla="*/ 3973300 w 4294777"/>
              <a:gd name="connsiteY5" fmla="*/ 2213873 h 6627281"/>
              <a:gd name="connsiteX6" fmla="*/ 4200619 w 4294777"/>
              <a:gd name="connsiteY6" fmla="*/ 2308032 h 6627281"/>
              <a:gd name="connsiteX7" fmla="*/ 4294777 w 4294777"/>
              <a:gd name="connsiteY7" fmla="*/ 2535351 h 6627281"/>
              <a:gd name="connsiteX8" fmla="*/ 4294777 w 4294777"/>
              <a:gd name="connsiteY8" fmla="*/ 6035800 h 6627281"/>
              <a:gd name="connsiteX9" fmla="*/ 4200619 w 4294777"/>
              <a:gd name="connsiteY9" fmla="*/ 6263119 h 6627281"/>
              <a:gd name="connsiteX10" fmla="*/ 3973300 w 4294777"/>
              <a:gd name="connsiteY10" fmla="*/ 6357277 h 6627281"/>
              <a:gd name="connsiteX11" fmla="*/ 2687428 w 4294777"/>
              <a:gd name="connsiteY11" fmla="*/ 6357277 h 6627281"/>
              <a:gd name="connsiteX12" fmla="*/ 2314483 w 4294777"/>
              <a:gd name="connsiteY12" fmla="*/ 6627281 h 6627281"/>
              <a:gd name="connsiteX0" fmla="*/ 334822 w 4629599"/>
              <a:gd name="connsiteY0" fmla="*/ 127472 h 6627281"/>
              <a:gd name="connsiteX1" fmla="*/ 413253 w 4629599"/>
              <a:gd name="connsiteY1" fmla="*/ 127583 h 6627281"/>
              <a:gd name="connsiteX2" fmla="*/ 2814342 w 4629599"/>
              <a:gd name="connsiteY2" fmla="*/ 67541 h 6627281"/>
              <a:gd name="connsiteX3" fmla="*/ 2822593 w 4629599"/>
              <a:gd name="connsiteY3" fmla="*/ 307713 h 6627281"/>
              <a:gd name="connsiteX4" fmla="*/ 2884423 w 4629599"/>
              <a:gd name="connsiteY4" fmla="*/ 1913822 h 6627281"/>
              <a:gd name="connsiteX5" fmla="*/ 3165095 w 4629599"/>
              <a:gd name="connsiteY5" fmla="*/ 2213873 h 6627281"/>
              <a:gd name="connsiteX6" fmla="*/ 4308122 w 4629599"/>
              <a:gd name="connsiteY6" fmla="*/ 2213873 h 6627281"/>
              <a:gd name="connsiteX7" fmla="*/ 4535441 w 4629599"/>
              <a:gd name="connsiteY7" fmla="*/ 2308032 h 6627281"/>
              <a:gd name="connsiteX8" fmla="*/ 4629599 w 4629599"/>
              <a:gd name="connsiteY8" fmla="*/ 2535351 h 6627281"/>
              <a:gd name="connsiteX9" fmla="*/ 4629599 w 4629599"/>
              <a:gd name="connsiteY9" fmla="*/ 6035800 h 6627281"/>
              <a:gd name="connsiteX10" fmla="*/ 4535441 w 4629599"/>
              <a:gd name="connsiteY10" fmla="*/ 6263119 h 6627281"/>
              <a:gd name="connsiteX11" fmla="*/ 4308122 w 4629599"/>
              <a:gd name="connsiteY11" fmla="*/ 6357277 h 6627281"/>
              <a:gd name="connsiteX12" fmla="*/ 3022250 w 4629599"/>
              <a:gd name="connsiteY12" fmla="*/ 6357277 h 6627281"/>
              <a:gd name="connsiteX13" fmla="*/ 2649305 w 4629599"/>
              <a:gd name="connsiteY13" fmla="*/ 6627281 h 6627281"/>
              <a:gd name="connsiteX0" fmla="*/ 180089 w 4660546"/>
              <a:gd name="connsiteY0" fmla="*/ 5613925 h 7310265"/>
              <a:gd name="connsiteX1" fmla="*/ 444200 w 4660546"/>
              <a:gd name="connsiteY1" fmla="*/ 810567 h 7310265"/>
              <a:gd name="connsiteX2" fmla="*/ 2845289 w 4660546"/>
              <a:gd name="connsiteY2" fmla="*/ 750525 h 7310265"/>
              <a:gd name="connsiteX3" fmla="*/ 2853540 w 4660546"/>
              <a:gd name="connsiteY3" fmla="*/ 990697 h 7310265"/>
              <a:gd name="connsiteX4" fmla="*/ 2915370 w 4660546"/>
              <a:gd name="connsiteY4" fmla="*/ 2596806 h 7310265"/>
              <a:gd name="connsiteX5" fmla="*/ 3196042 w 4660546"/>
              <a:gd name="connsiteY5" fmla="*/ 2896857 h 7310265"/>
              <a:gd name="connsiteX6" fmla="*/ 4339069 w 4660546"/>
              <a:gd name="connsiteY6" fmla="*/ 2896857 h 7310265"/>
              <a:gd name="connsiteX7" fmla="*/ 4566388 w 4660546"/>
              <a:gd name="connsiteY7" fmla="*/ 2991016 h 7310265"/>
              <a:gd name="connsiteX8" fmla="*/ 4660546 w 4660546"/>
              <a:gd name="connsiteY8" fmla="*/ 3218335 h 7310265"/>
              <a:gd name="connsiteX9" fmla="*/ 4660546 w 4660546"/>
              <a:gd name="connsiteY9" fmla="*/ 6718784 h 7310265"/>
              <a:gd name="connsiteX10" fmla="*/ 4566388 w 4660546"/>
              <a:gd name="connsiteY10" fmla="*/ 6946103 h 7310265"/>
              <a:gd name="connsiteX11" fmla="*/ 4339069 w 4660546"/>
              <a:gd name="connsiteY11" fmla="*/ 7040261 h 7310265"/>
              <a:gd name="connsiteX12" fmla="*/ 3053197 w 4660546"/>
              <a:gd name="connsiteY12" fmla="*/ 7040261 h 7310265"/>
              <a:gd name="connsiteX13" fmla="*/ 2680252 w 4660546"/>
              <a:gd name="connsiteY13" fmla="*/ 7310265 h 7310265"/>
              <a:gd name="connsiteX0" fmla="*/ 180089 w 4660546"/>
              <a:gd name="connsiteY0" fmla="*/ 7978115 h 7978133"/>
              <a:gd name="connsiteX1" fmla="*/ 444200 w 4660546"/>
              <a:gd name="connsiteY1" fmla="*/ 1148308 h 7978133"/>
              <a:gd name="connsiteX2" fmla="*/ 2845289 w 4660546"/>
              <a:gd name="connsiteY2" fmla="*/ 1088266 h 7978133"/>
              <a:gd name="connsiteX3" fmla="*/ 2853540 w 4660546"/>
              <a:gd name="connsiteY3" fmla="*/ 1328438 h 7978133"/>
              <a:gd name="connsiteX4" fmla="*/ 2915370 w 4660546"/>
              <a:gd name="connsiteY4" fmla="*/ 2934547 h 7978133"/>
              <a:gd name="connsiteX5" fmla="*/ 3196042 w 4660546"/>
              <a:gd name="connsiteY5" fmla="*/ 3234598 h 7978133"/>
              <a:gd name="connsiteX6" fmla="*/ 4339069 w 4660546"/>
              <a:gd name="connsiteY6" fmla="*/ 3234598 h 7978133"/>
              <a:gd name="connsiteX7" fmla="*/ 4566388 w 4660546"/>
              <a:gd name="connsiteY7" fmla="*/ 3328757 h 7978133"/>
              <a:gd name="connsiteX8" fmla="*/ 4660546 w 4660546"/>
              <a:gd name="connsiteY8" fmla="*/ 3556076 h 7978133"/>
              <a:gd name="connsiteX9" fmla="*/ 4660546 w 4660546"/>
              <a:gd name="connsiteY9" fmla="*/ 7056525 h 7978133"/>
              <a:gd name="connsiteX10" fmla="*/ 4566388 w 4660546"/>
              <a:gd name="connsiteY10" fmla="*/ 7283844 h 7978133"/>
              <a:gd name="connsiteX11" fmla="*/ 4339069 w 4660546"/>
              <a:gd name="connsiteY11" fmla="*/ 7378002 h 7978133"/>
              <a:gd name="connsiteX12" fmla="*/ 3053197 w 4660546"/>
              <a:gd name="connsiteY12" fmla="*/ 7378002 h 7978133"/>
              <a:gd name="connsiteX13" fmla="*/ 2680252 w 4660546"/>
              <a:gd name="connsiteY13" fmla="*/ 7648006 h 7978133"/>
              <a:gd name="connsiteX0" fmla="*/ 178701 w 4659158"/>
              <a:gd name="connsiteY0" fmla="*/ 7922260 h 8725432"/>
              <a:gd name="connsiteX1" fmla="*/ 187027 w 4659158"/>
              <a:gd name="connsiteY1" fmla="*/ 7587132 h 8725432"/>
              <a:gd name="connsiteX2" fmla="*/ 442812 w 4659158"/>
              <a:gd name="connsiteY2" fmla="*/ 1092453 h 8725432"/>
              <a:gd name="connsiteX3" fmla="*/ 2843901 w 4659158"/>
              <a:gd name="connsiteY3" fmla="*/ 1032411 h 8725432"/>
              <a:gd name="connsiteX4" fmla="*/ 2852152 w 4659158"/>
              <a:gd name="connsiteY4" fmla="*/ 1272583 h 8725432"/>
              <a:gd name="connsiteX5" fmla="*/ 2913982 w 4659158"/>
              <a:gd name="connsiteY5" fmla="*/ 2878692 h 8725432"/>
              <a:gd name="connsiteX6" fmla="*/ 3194654 w 4659158"/>
              <a:gd name="connsiteY6" fmla="*/ 3178743 h 8725432"/>
              <a:gd name="connsiteX7" fmla="*/ 4337681 w 4659158"/>
              <a:gd name="connsiteY7" fmla="*/ 3178743 h 8725432"/>
              <a:gd name="connsiteX8" fmla="*/ 4565000 w 4659158"/>
              <a:gd name="connsiteY8" fmla="*/ 3272902 h 8725432"/>
              <a:gd name="connsiteX9" fmla="*/ 4659158 w 4659158"/>
              <a:gd name="connsiteY9" fmla="*/ 3500221 h 8725432"/>
              <a:gd name="connsiteX10" fmla="*/ 4659158 w 4659158"/>
              <a:gd name="connsiteY10" fmla="*/ 7000670 h 8725432"/>
              <a:gd name="connsiteX11" fmla="*/ 4565000 w 4659158"/>
              <a:gd name="connsiteY11" fmla="*/ 7227989 h 8725432"/>
              <a:gd name="connsiteX12" fmla="*/ 4337681 w 4659158"/>
              <a:gd name="connsiteY12" fmla="*/ 7322147 h 8725432"/>
              <a:gd name="connsiteX13" fmla="*/ 3051809 w 4659158"/>
              <a:gd name="connsiteY13" fmla="*/ 7322147 h 8725432"/>
              <a:gd name="connsiteX14" fmla="*/ 2678864 w 4659158"/>
              <a:gd name="connsiteY14" fmla="*/ 7592151 h 8725432"/>
              <a:gd name="connsiteX0" fmla="*/ 310030 w 4790487"/>
              <a:gd name="connsiteY0" fmla="*/ 7922260 h 9519323"/>
              <a:gd name="connsiteX1" fmla="*/ 2484275 w 4790487"/>
              <a:gd name="connsiteY1" fmla="*/ 9463468 h 9519323"/>
              <a:gd name="connsiteX2" fmla="*/ 318356 w 4790487"/>
              <a:gd name="connsiteY2" fmla="*/ 7587132 h 9519323"/>
              <a:gd name="connsiteX3" fmla="*/ 574141 w 4790487"/>
              <a:gd name="connsiteY3" fmla="*/ 1092453 h 9519323"/>
              <a:gd name="connsiteX4" fmla="*/ 2975230 w 4790487"/>
              <a:gd name="connsiteY4" fmla="*/ 1032411 h 9519323"/>
              <a:gd name="connsiteX5" fmla="*/ 2983481 w 4790487"/>
              <a:gd name="connsiteY5" fmla="*/ 1272583 h 9519323"/>
              <a:gd name="connsiteX6" fmla="*/ 3045311 w 4790487"/>
              <a:gd name="connsiteY6" fmla="*/ 2878692 h 9519323"/>
              <a:gd name="connsiteX7" fmla="*/ 3325983 w 4790487"/>
              <a:gd name="connsiteY7" fmla="*/ 3178743 h 9519323"/>
              <a:gd name="connsiteX8" fmla="*/ 4469010 w 4790487"/>
              <a:gd name="connsiteY8" fmla="*/ 3178743 h 9519323"/>
              <a:gd name="connsiteX9" fmla="*/ 4696329 w 4790487"/>
              <a:gd name="connsiteY9" fmla="*/ 3272902 h 9519323"/>
              <a:gd name="connsiteX10" fmla="*/ 4790487 w 4790487"/>
              <a:gd name="connsiteY10" fmla="*/ 3500221 h 9519323"/>
              <a:gd name="connsiteX11" fmla="*/ 4790487 w 4790487"/>
              <a:gd name="connsiteY11" fmla="*/ 7000670 h 9519323"/>
              <a:gd name="connsiteX12" fmla="*/ 4696329 w 4790487"/>
              <a:gd name="connsiteY12" fmla="*/ 7227989 h 9519323"/>
              <a:gd name="connsiteX13" fmla="*/ 4469010 w 4790487"/>
              <a:gd name="connsiteY13" fmla="*/ 7322147 h 9519323"/>
              <a:gd name="connsiteX14" fmla="*/ 3183138 w 4790487"/>
              <a:gd name="connsiteY14" fmla="*/ 7322147 h 9519323"/>
              <a:gd name="connsiteX15" fmla="*/ 2810193 w 4790487"/>
              <a:gd name="connsiteY15" fmla="*/ 7592151 h 9519323"/>
              <a:gd name="connsiteX0" fmla="*/ 2971021 w 4790487"/>
              <a:gd name="connsiteY0" fmla="*/ 9273217 h 9744481"/>
              <a:gd name="connsiteX1" fmla="*/ 2484275 w 4790487"/>
              <a:gd name="connsiteY1" fmla="*/ 9463468 h 9744481"/>
              <a:gd name="connsiteX2" fmla="*/ 318356 w 4790487"/>
              <a:gd name="connsiteY2" fmla="*/ 7587132 h 9744481"/>
              <a:gd name="connsiteX3" fmla="*/ 574141 w 4790487"/>
              <a:gd name="connsiteY3" fmla="*/ 1092453 h 9744481"/>
              <a:gd name="connsiteX4" fmla="*/ 2975230 w 4790487"/>
              <a:gd name="connsiteY4" fmla="*/ 1032411 h 9744481"/>
              <a:gd name="connsiteX5" fmla="*/ 2983481 w 4790487"/>
              <a:gd name="connsiteY5" fmla="*/ 1272583 h 9744481"/>
              <a:gd name="connsiteX6" fmla="*/ 3045311 w 4790487"/>
              <a:gd name="connsiteY6" fmla="*/ 2878692 h 9744481"/>
              <a:gd name="connsiteX7" fmla="*/ 3325983 w 4790487"/>
              <a:gd name="connsiteY7" fmla="*/ 3178743 h 9744481"/>
              <a:gd name="connsiteX8" fmla="*/ 4469010 w 4790487"/>
              <a:gd name="connsiteY8" fmla="*/ 3178743 h 9744481"/>
              <a:gd name="connsiteX9" fmla="*/ 4696329 w 4790487"/>
              <a:gd name="connsiteY9" fmla="*/ 3272902 h 9744481"/>
              <a:gd name="connsiteX10" fmla="*/ 4790487 w 4790487"/>
              <a:gd name="connsiteY10" fmla="*/ 3500221 h 9744481"/>
              <a:gd name="connsiteX11" fmla="*/ 4790487 w 4790487"/>
              <a:gd name="connsiteY11" fmla="*/ 7000670 h 9744481"/>
              <a:gd name="connsiteX12" fmla="*/ 4696329 w 4790487"/>
              <a:gd name="connsiteY12" fmla="*/ 7227989 h 9744481"/>
              <a:gd name="connsiteX13" fmla="*/ 4469010 w 4790487"/>
              <a:gd name="connsiteY13" fmla="*/ 7322147 h 9744481"/>
              <a:gd name="connsiteX14" fmla="*/ 3183138 w 4790487"/>
              <a:gd name="connsiteY14" fmla="*/ 7322147 h 9744481"/>
              <a:gd name="connsiteX15" fmla="*/ 2810193 w 4790487"/>
              <a:gd name="connsiteY15" fmla="*/ 7592151 h 9744481"/>
              <a:gd name="connsiteX0" fmla="*/ 2971021 w 4790487"/>
              <a:gd name="connsiteY0" fmla="*/ 9435831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784605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3767955 w 5773101"/>
              <a:gd name="connsiteY0" fmla="*/ 7934689 h 10120599"/>
              <a:gd name="connsiteX1" fmla="*/ 3466889 w 5773101"/>
              <a:gd name="connsiteY1" fmla="*/ 9626082 h 10120599"/>
              <a:gd name="connsiteX2" fmla="*/ 1300970 w 5773101"/>
              <a:gd name="connsiteY2" fmla="*/ 8725430 h 10120599"/>
              <a:gd name="connsiteX3" fmla="*/ 442812 w 5773101"/>
              <a:gd name="connsiteY3" fmla="*/ 1255067 h 10120599"/>
              <a:gd name="connsiteX4" fmla="*/ 3957844 w 5773101"/>
              <a:gd name="connsiteY4" fmla="*/ 1195025 h 10120599"/>
              <a:gd name="connsiteX5" fmla="*/ 3966095 w 5773101"/>
              <a:gd name="connsiteY5" fmla="*/ 1435197 h 10120599"/>
              <a:gd name="connsiteX6" fmla="*/ 4027925 w 5773101"/>
              <a:gd name="connsiteY6" fmla="*/ 3041306 h 10120599"/>
              <a:gd name="connsiteX7" fmla="*/ 4308597 w 5773101"/>
              <a:gd name="connsiteY7" fmla="*/ 3341357 h 10120599"/>
              <a:gd name="connsiteX8" fmla="*/ 5451624 w 5773101"/>
              <a:gd name="connsiteY8" fmla="*/ 3341357 h 10120599"/>
              <a:gd name="connsiteX9" fmla="*/ 5678943 w 5773101"/>
              <a:gd name="connsiteY9" fmla="*/ 3435516 h 10120599"/>
              <a:gd name="connsiteX10" fmla="*/ 5773101 w 5773101"/>
              <a:gd name="connsiteY10" fmla="*/ 3662835 h 10120599"/>
              <a:gd name="connsiteX11" fmla="*/ 5773101 w 5773101"/>
              <a:gd name="connsiteY11" fmla="*/ 7163284 h 10120599"/>
              <a:gd name="connsiteX12" fmla="*/ 5678943 w 5773101"/>
              <a:gd name="connsiteY12" fmla="*/ 7390603 h 10120599"/>
              <a:gd name="connsiteX13" fmla="*/ 5451624 w 5773101"/>
              <a:gd name="connsiteY13" fmla="*/ 7484761 h 10120599"/>
              <a:gd name="connsiteX14" fmla="*/ 4165752 w 5773101"/>
              <a:gd name="connsiteY14" fmla="*/ 7484761 h 10120599"/>
              <a:gd name="connsiteX15" fmla="*/ 3767955 w 5773101"/>
              <a:gd name="connsiteY15" fmla="*/ 7934689 h 10120599"/>
              <a:gd name="connsiteX0" fmla="*/ 3961172 w 5966318"/>
              <a:gd name="connsiteY0" fmla="*/ 7997231 h 10558388"/>
              <a:gd name="connsiteX1" fmla="*/ 3660106 w 5966318"/>
              <a:gd name="connsiteY1" fmla="*/ 9688624 h 10558388"/>
              <a:gd name="connsiteX2" fmla="*/ 504013 w 5966318"/>
              <a:gd name="connsiteY2" fmla="*/ 9163220 h 10558388"/>
              <a:gd name="connsiteX3" fmla="*/ 636029 w 5966318"/>
              <a:gd name="connsiteY3" fmla="*/ 1317609 h 10558388"/>
              <a:gd name="connsiteX4" fmla="*/ 4151061 w 5966318"/>
              <a:gd name="connsiteY4" fmla="*/ 1257567 h 10558388"/>
              <a:gd name="connsiteX5" fmla="*/ 4159312 w 5966318"/>
              <a:gd name="connsiteY5" fmla="*/ 1497739 h 10558388"/>
              <a:gd name="connsiteX6" fmla="*/ 4221142 w 5966318"/>
              <a:gd name="connsiteY6" fmla="*/ 3103848 h 10558388"/>
              <a:gd name="connsiteX7" fmla="*/ 4501814 w 5966318"/>
              <a:gd name="connsiteY7" fmla="*/ 3403899 h 10558388"/>
              <a:gd name="connsiteX8" fmla="*/ 5644841 w 5966318"/>
              <a:gd name="connsiteY8" fmla="*/ 3403899 h 10558388"/>
              <a:gd name="connsiteX9" fmla="*/ 5872160 w 5966318"/>
              <a:gd name="connsiteY9" fmla="*/ 3498058 h 10558388"/>
              <a:gd name="connsiteX10" fmla="*/ 5966318 w 5966318"/>
              <a:gd name="connsiteY10" fmla="*/ 3725377 h 10558388"/>
              <a:gd name="connsiteX11" fmla="*/ 5966318 w 5966318"/>
              <a:gd name="connsiteY11" fmla="*/ 7225826 h 10558388"/>
              <a:gd name="connsiteX12" fmla="*/ 5872160 w 5966318"/>
              <a:gd name="connsiteY12" fmla="*/ 7453145 h 10558388"/>
              <a:gd name="connsiteX13" fmla="*/ 5644841 w 5966318"/>
              <a:gd name="connsiteY13" fmla="*/ 7547303 h 10558388"/>
              <a:gd name="connsiteX14" fmla="*/ 4358969 w 5966318"/>
              <a:gd name="connsiteY14" fmla="*/ 7547303 h 10558388"/>
              <a:gd name="connsiteX15" fmla="*/ 3961172 w 5966318"/>
              <a:gd name="connsiteY15" fmla="*/ 7997231 h 10558388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9882956"/>
              <a:gd name="connsiteX1" fmla="*/ 3446238 w 5938130"/>
              <a:gd name="connsiteY1" fmla="*/ 9688625 h 9882956"/>
              <a:gd name="connsiteX2" fmla="*/ 475825 w 5938130"/>
              <a:gd name="connsiteY2" fmla="*/ 9163220 h 9882956"/>
              <a:gd name="connsiteX3" fmla="*/ 607841 w 5938130"/>
              <a:gd name="connsiteY3" fmla="*/ 1317609 h 9882956"/>
              <a:gd name="connsiteX4" fmla="*/ 4122873 w 5938130"/>
              <a:gd name="connsiteY4" fmla="*/ 1257567 h 9882956"/>
              <a:gd name="connsiteX5" fmla="*/ 4131124 w 5938130"/>
              <a:gd name="connsiteY5" fmla="*/ 1497739 h 9882956"/>
              <a:gd name="connsiteX6" fmla="*/ 4192954 w 5938130"/>
              <a:gd name="connsiteY6" fmla="*/ 3103848 h 9882956"/>
              <a:gd name="connsiteX7" fmla="*/ 4473626 w 5938130"/>
              <a:gd name="connsiteY7" fmla="*/ 3403899 h 9882956"/>
              <a:gd name="connsiteX8" fmla="*/ 5616653 w 5938130"/>
              <a:gd name="connsiteY8" fmla="*/ 3403899 h 9882956"/>
              <a:gd name="connsiteX9" fmla="*/ 5843972 w 5938130"/>
              <a:gd name="connsiteY9" fmla="*/ 3498058 h 9882956"/>
              <a:gd name="connsiteX10" fmla="*/ 5938130 w 5938130"/>
              <a:gd name="connsiteY10" fmla="*/ 3725377 h 9882956"/>
              <a:gd name="connsiteX11" fmla="*/ 5938130 w 5938130"/>
              <a:gd name="connsiteY11" fmla="*/ 7225826 h 9882956"/>
              <a:gd name="connsiteX12" fmla="*/ 5843972 w 5938130"/>
              <a:gd name="connsiteY12" fmla="*/ 7453145 h 9882956"/>
              <a:gd name="connsiteX13" fmla="*/ 5616653 w 5938130"/>
              <a:gd name="connsiteY13" fmla="*/ 7547303 h 9882956"/>
              <a:gd name="connsiteX14" fmla="*/ 4330781 w 5938130"/>
              <a:gd name="connsiteY14" fmla="*/ 7547303 h 9882956"/>
              <a:gd name="connsiteX15" fmla="*/ 3932984 w 593813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3680293 w 5495550"/>
              <a:gd name="connsiteY4" fmla="*/ 1257567 h 9882956"/>
              <a:gd name="connsiteX5" fmla="*/ 3688544 w 5495550"/>
              <a:gd name="connsiteY5" fmla="*/ 1497739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2799903 w 5495550"/>
              <a:gd name="connsiteY4" fmla="*/ 2058870 h 9882956"/>
              <a:gd name="connsiteX5" fmla="*/ 3688544 w 5495550"/>
              <a:gd name="connsiteY5" fmla="*/ 1497739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2799903 w 5495550"/>
              <a:gd name="connsiteY4" fmla="*/ 2058870 h 9882956"/>
              <a:gd name="connsiteX5" fmla="*/ 3688544 w 5495550"/>
              <a:gd name="connsiteY5" fmla="*/ 2779835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  <a:gd name="connsiteX0" fmla="*/ 3490404 w 5495550"/>
              <a:gd name="connsiteY0" fmla="*/ 7743519 h 9629244"/>
              <a:gd name="connsiteX1" fmla="*/ 3003658 w 5495550"/>
              <a:gd name="connsiteY1" fmla="*/ 9434913 h 9629244"/>
              <a:gd name="connsiteX2" fmla="*/ 33245 w 5495550"/>
              <a:gd name="connsiteY2" fmla="*/ 8909508 h 9629244"/>
              <a:gd name="connsiteX3" fmla="*/ 165261 w 5495550"/>
              <a:gd name="connsiteY3" fmla="*/ 1063897 h 9629244"/>
              <a:gd name="connsiteX4" fmla="*/ 3688544 w 5495550"/>
              <a:gd name="connsiteY4" fmla="*/ 2526123 h 9629244"/>
              <a:gd name="connsiteX5" fmla="*/ 3750374 w 5495550"/>
              <a:gd name="connsiteY5" fmla="*/ 2850136 h 9629244"/>
              <a:gd name="connsiteX6" fmla="*/ 4031046 w 5495550"/>
              <a:gd name="connsiteY6" fmla="*/ 3150187 h 9629244"/>
              <a:gd name="connsiteX7" fmla="*/ 5174073 w 5495550"/>
              <a:gd name="connsiteY7" fmla="*/ 3150187 h 9629244"/>
              <a:gd name="connsiteX8" fmla="*/ 5401392 w 5495550"/>
              <a:gd name="connsiteY8" fmla="*/ 3244346 h 9629244"/>
              <a:gd name="connsiteX9" fmla="*/ 5495550 w 5495550"/>
              <a:gd name="connsiteY9" fmla="*/ 3471665 h 9629244"/>
              <a:gd name="connsiteX10" fmla="*/ 5495550 w 5495550"/>
              <a:gd name="connsiteY10" fmla="*/ 6972114 h 9629244"/>
              <a:gd name="connsiteX11" fmla="*/ 5401392 w 5495550"/>
              <a:gd name="connsiteY11" fmla="*/ 7199433 h 9629244"/>
              <a:gd name="connsiteX12" fmla="*/ 5174073 w 5495550"/>
              <a:gd name="connsiteY12" fmla="*/ 7293591 h 9629244"/>
              <a:gd name="connsiteX13" fmla="*/ 3888201 w 5495550"/>
              <a:gd name="connsiteY13" fmla="*/ 7293591 h 9629244"/>
              <a:gd name="connsiteX14" fmla="*/ 3490404 w 5495550"/>
              <a:gd name="connsiteY14" fmla="*/ 7743519 h 9629244"/>
              <a:gd name="connsiteX0" fmla="*/ 3490404 w 5495550"/>
              <a:gd name="connsiteY0" fmla="*/ 6679622 h 8565347"/>
              <a:gd name="connsiteX1" fmla="*/ 3003658 w 5495550"/>
              <a:gd name="connsiteY1" fmla="*/ 8371016 h 8565347"/>
              <a:gd name="connsiteX2" fmla="*/ 33245 w 5495550"/>
              <a:gd name="connsiteY2" fmla="*/ 7845611 h 8565347"/>
              <a:gd name="connsiteX3" fmla="*/ 165261 w 5495550"/>
              <a:gd name="connsiteY3" fmla="*/ 0 h 8565347"/>
              <a:gd name="connsiteX4" fmla="*/ 3688544 w 5495550"/>
              <a:gd name="connsiteY4" fmla="*/ 1462226 h 8565347"/>
              <a:gd name="connsiteX5" fmla="*/ 3750374 w 5495550"/>
              <a:gd name="connsiteY5" fmla="*/ 1786239 h 8565347"/>
              <a:gd name="connsiteX6" fmla="*/ 4031046 w 5495550"/>
              <a:gd name="connsiteY6" fmla="*/ 2086290 h 8565347"/>
              <a:gd name="connsiteX7" fmla="*/ 5174073 w 5495550"/>
              <a:gd name="connsiteY7" fmla="*/ 2086290 h 8565347"/>
              <a:gd name="connsiteX8" fmla="*/ 5401392 w 5495550"/>
              <a:gd name="connsiteY8" fmla="*/ 2180449 h 8565347"/>
              <a:gd name="connsiteX9" fmla="*/ 5495550 w 5495550"/>
              <a:gd name="connsiteY9" fmla="*/ 2407768 h 8565347"/>
              <a:gd name="connsiteX10" fmla="*/ 5495550 w 5495550"/>
              <a:gd name="connsiteY10" fmla="*/ 5908217 h 8565347"/>
              <a:gd name="connsiteX11" fmla="*/ 5401392 w 5495550"/>
              <a:gd name="connsiteY11" fmla="*/ 6135536 h 8565347"/>
              <a:gd name="connsiteX12" fmla="*/ 5174073 w 5495550"/>
              <a:gd name="connsiteY12" fmla="*/ 6229694 h 8565347"/>
              <a:gd name="connsiteX13" fmla="*/ 3888201 w 5495550"/>
              <a:gd name="connsiteY13" fmla="*/ 6229694 h 8565347"/>
              <a:gd name="connsiteX14" fmla="*/ 3490404 w 5495550"/>
              <a:gd name="connsiteY14" fmla="*/ 6679622 h 8565347"/>
              <a:gd name="connsiteX0" fmla="*/ 3490404 w 5495550"/>
              <a:gd name="connsiteY0" fmla="*/ 5515102 h 7400827"/>
              <a:gd name="connsiteX1" fmla="*/ 3003658 w 5495550"/>
              <a:gd name="connsiteY1" fmla="*/ 7206496 h 7400827"/>
              <a:gd name="connsiteX2" fmla="*/ 33245 w 5495550"/>
              <a:gd name="connsiteY2" fmla="*/ 6681091 h 7400827"/>
              <a:gd name="connsiteX3" fmla="*/ 668297 w 5495550"/>
              <a:gd name="connsiteY3" fmla="*/ 277839 h 7400827"/>
              <a:gd name="connsiteX4" fmla="*/ 3688544 w 5495550"/>
              <a:gd name="connsiteY4" fmla="*/ 297706 h 7400827"/>
              <a:gd name="connsiteX5" fmla="*/ 3750374 w 5495550"/>
              <a:gd name="connsiteY5" fmla="*/ 621719 h 7400827"/>
              <a:gd name="connsiteX6" fmla="*/ 4031046 w 5495550"/>
              <a:gd name="connsiteY6" fmla="*/ 921770 h 7400827"/>
              <a:gd name="connsiteX7" fmla="*/ 5174073 w 5495550"/>
              <a:gd name="connsiteY7" fmla="*/ 921770 h 7400827"/>
              <a:gd name="connsiteX8" fmla="*/ 5401392 w 5495550"/>
              <a:gd name="connsiteY8" fmla="*/ 1015929 h 7400827"/>
              <a:gd name="connsiteX9" fmla="*/ 5495550 w 5495550"/>
              <a:gd name="connsiteY9" fmla="*/ 1243248 h 7400827"/>
              <a:gd name="connsiteX10" fmla="*/ 5495550 w 5495550"/>
              <a:gd name="connsiteY10" fmla="*/ 4743697 h 7400827"/>
              <a:gd name="connsiteX11" fmla="*/ 5401392 w 5495550"/>
              <a:gd name="connsiteY11" fmla="*/ 4971016 h 7400827"/>
              <a:gd name="connsiteX12" fmla="*/ 5174073 w 5495550"/>
              <a:gd name="connsiteY12" fmla="*/ 5065174 h 7400827"/>
              <a:gd name="connsiteX13" fmla="*/ 3888201 w 5495550"/>
              <a:gd name="connsiteY13" fmla="*/ 5065174 h 7400827"/>
              <a:gd name="connsiteX14" fmla="*/ 3490404 w 5495550"/>
              <a:gd name="connsiteY14" fmla="*/ 5515102 h 7400827"/>
              <a:gd name="connsiteX0" fmla="*/ 2861602 w 4866748"/>
              <a:gd name="connsiteY0" fmla="*/ 5515102 h 7234756"/>
              <a:gd name="connsiteX1" fmla="*/ 2374856 w 4866748"/>
              <a:gd name="connsiteY1" fmla="*/ 7206496 h 7234756"/>
              <a:gd name="connsiteX2" fmla="*/ 33245 w 4866748"/>
              <a:gd name="connsiteY2" fmla="*/ 5345539 h 7234756"/>
              <a:gd name="connsiteX3" fmla="*/ 39495 w 4866748"/>
              <a:gd name="connsiteY3" fmla="*/ 277839 h 7234756"/>
              <a:gd name="connsiteX4" fmla="*/ 3059742 w 4866748"/>
              <a:gd name="connsiteY4" fmla="*/ 297706 h 7234756"/>
              <a:gd name="connsiteX5" fmla="*/ 3121572 w 4866748"/>
              <a:gd name="connsiteY5" fmla="*/ 621719 h 7234756"/>
              <a:gd name="connsiteX6" fmla="*/ 3402244 w 4866748"/>
              <a:gd name="connsiteY6" fmla="*/ 921770 h 7234756"/>
              <a:gd name="connsiteX7" fmla="*/ 4545271 w 4866748"/>
              <a:gd name="connsiteY7" fmla="*/ 921770 h 7234756"/>
              <a:gd name="connsiteX8" fmla="*/ 4772590 w 4866748"/>
              <a:gd name="connsiteY8" fmla="*/ 1015929 h 7234756"/>
              <a:gd name="connsiteX9" fmla="*/ 4866748 w 4866748"/>
              <a:gd name="connsiteY9" fmla="*/ 1243248 h 7234756"/>
              <a:gd name="connsiteX10" fmla="*/ 4866748 w 4866748"/>
              <a:gd name="connsiteY10" fmla="*/ 4743697 h 7234756"/>
              <a:gd name="connsiteX11" fmla="*/ 4772590 w 4866748"/>
              <a:gd name="connsiteY11" fmla="*/ 4971016 h 7234756"/>
              <a:gd name="connsiteX12" fmla="*/ 4545271 w 4866748"/>
              <a:gd name="connsiteY12" fmla="*/ 5065174 h 7234756"/>
              <a:gd name="connsiteX13" fmla="*/ 3259399 w 4866748"/>
              <a:gd name="connsiteY13" fmla="*/ 5065174 h 7234756"/>
              <a:gd name="connsiteX14" fmla="*/ 2861602 w 4866748"/>
              <a:gd name="connsiteY14" fmla="*/ 5515102 h 7234756"/>
              <a:gd name="connsiteX0" fmla="*/ 2861602 w 4866748"/>
              <a:gd name="connsiteY0" fmla="*/ 5515102 h 7224043"/>
              <a:gd name="connsiteX1" fmla="*/ 2374856 w 4866748"/>
              <a:gd name="connsiteY1" fmla="*/ 7206496 h 7224043"/>
              <a:gd name="connsiteX2" fmla="*/ 33245 w 4866748"/>
              <a:gd name="connsiteY2" fmla="*/ 5345539 h 7224043"/>
              <a:gd name="connsiteX3" fmla="*/ 39495 w 4866748"/>
              <a:gd name="connsiteY3" fmla="*/ 277839 h 7224043"/>
              <a:gd name="connsiteX4" fmla="*/ 3059742 w 4866748"/>
              <a:gd name="connsiteY4" fmla="*/ 297706 h 7224043"/>
              <a:gd name="connsiteX5" fmla="*/ 3121572 w 4866748"/>
              <a:gd name="connsiteY5" fmla="*/ 621719 h 7224043"/>
              <a:gd name="connsiteX6" fmla="*/ 3402244 w 4866748"/>
              <a:gd name="connsiteY6" fmla="*/ 921770 h 7224043"/>
              <a:gd name="connsiteX7" fmla="*/ 4545271 w 4866748"/>
              <a:gd name="connsiteY7" fmla="*/ 921770 h 7224043"/>
              <a:gd name="connsiteX8" fmla="*/ 4772590 w 4866748"/>
              <a:gd name="connsiteY8" fmla="*/ 1015929 h 7224043"/>
              <a:gd name="connsiteX9" fmla="*/ 4866748 w 4866748"/>
              <a:gd name="connsiteY9" fmla="*/ 1243248 h 7224043"/>
              <a:gd name="connsiteX10" fmla="*/ 4866748 w 4866748"/>
              <a:gd name="connsiteY10" fmla="*/ 4743697 h 7224043"/>
              <a:gd name="connsiteX11" fmla="*/ 4772590 w 4866748"/>
              <a:gd name="connsiteY11" fmla="*/ 4971016 h 7224043"/>
              <a:gd name="connsiteX12" fmla="*/ 4545271 w 4866748"/>
              <a:gd name="connsiteY12" fmla="*/ 5065174 h 7224043"/>
              <a:gd name="connsiteX13" fmla="*/ 3259399 w 4866748"/>
              <a:gd name="connsiteY13" fmla="*/ 5065174 h 7224043"/>
              <a:gd name="connsiteX14" fmla="*/ 2861602 w 4866748"/>
              <a:gd name="connsiteY14" fmla="*/ 5515102 h 7224043"/>
              <a:gd name="connsiteX0" fmla="*/ 2861602 w 4866748"/>
              <a:gd name="connsiteY0" fmla="*/ 5515102 h 7281488"/>
              <a:gd name="connsiteX1" fmla="*/ 2374856 w 4866748"/>
              <a:gd name="connsiteY1" fmla="*/ 7206496 h 7281488"/>
              <a:gd name="connsiteX2" fmla="*/ 33245 w 4866748"/>
              <a:gd name="connsiteY2" fmla="*/ 5345539 h 7281488"/>
              <a:gd name="connsiteX3" fmla="*/ 39495 w 4866748"/>
              <a:gd name="connsiteY3" fmla="*/ 277839 h 7281488"/>
              <a:gd name="connsiteX4" fmla="*/ 3059742 w 4866748"/>
              <a:gd name="connsiteY4" fmla="*/ 297706 h 7281488"/>
              <a:gd name="connsiteX5" fmla="*/ 3121572 w 4866748"/>
              <a:gd name="connsiteY5" fmla="*/ 621719 h 7281488"/>
              <a:gd name="connsiteX6" fmla="*/ 3402244 w 4866748"/>
              <a:gd name="connsiteY6" fmla="*/ 921770 h 7281488"/>
              <a:gd name="connsiteX7" fmla="*/ 4545271 w 4866748"/>
              <a:gd name="connsiteY7" fmla="*/ 921770 h 7281488"/>
              <a:gd name="connsiteX8" fmla="*/ 4772590 w 4866748"/>
              <a:gd name="connsiteY8" fmla="*/ 1015929 h 7281488"/>
              <a:gd name="connsiteX9" fmla="*/ 4866748 w 4866748"/>
              <a:gd name="connsiteY9" fmla="*/ 1243248 h 7281488"/>
              <a:gd name="connsiteX10" fmla="*/ 4866748 w 4866748"/>
              <a:gd name="connsiteY10" fmla="*/ 4743697 h 7281488"/>
              <a:gd name="connsiteX11" fmla="*/ 4772590 w 4866748"/>
              <a:gd name="connsiteY11" fmla="*/ 4971016 h 7281488"/>
              <a:gd name="connsiteX12" fmla="*/ 4545271 w 4866748"/>
              <a:gd name="connsiteY12" fmla="*/ 5065174 h 7281488"/>
              <a:gd name="connsiteX13" fmla="*/ 3259399 w 4866748"/>
              <a:gd name="connsiteY13" fmla="*/ 5065174 h 7281488"/>
              <a:gd name="connsiteX14" fmla="*/ 2861602 w 4866748"/>
              <a:gd name="connsiteY14" fmla="*/ 5515102 h 7281488"/>
              <a:gd name="connsiteX0" fmla="*/ 2861602 w 4866748"/>
              <a:gd name="connsiteY0" fmla="*/ 5515102 h 7281488"/>
              <a:gd name="connsiteX1" fmla="*/ 2374856 w 4866748"/>
              <a:gd name="connsiteY1" fmla="*/ 7206496 h 7281488"/>
              <a:gd name="connsiteX2" fmla="*/ 33245 w 4866748"/>
              <a:gd name="connsiteY2" fmla="*/ 5345539 h 7281488"/>
              <a:gd name="connsiteX3" fmla="*/ 39495 w 4866748"/>
              <a:gd name="connsiteY3" fmla="*/ 277839 h 7281488"/>
              <a:gd name="connsiteX4" fmla="*/ 3059742 w 4866748"/>
              <a:gd name="connsiteY4" fmla="*/ 297706 h 7281488"/>
              <a:gd name="connsiteX5" fmla="*/ 3121572 w 4866748"/>
              <a:gd name="connsiteY5" fmla="*/ 621719 h 7281488"/>
              <a:gd name="connsiteX6" fmla="*/ 3402244 w 4866748"/>
              <a:gd name="connsiteY6" fmla="*/ 921770 h 7281488"/>
              <a:gd name="connsiteX7" fmla="*/ 4545271 w 4866748"/>
              <a:gd name="connsiteY7" fmla="*/ 921770 h 7281488"/>
              <a:gd name="connsiteX8" fmla="*/ 4772590 w 4866748"/>
              <a:gd name="connsiteY8" fmla="*/ 1015929 h 7281488"/>
              <a:gd name="connsiteX9" fmla="*/ 4866748 w 4866748"/>
              <a:gd name="connsiteY9" fmla="*/ 1243248 h 7281488"/>
              <a:gd name="connsiteX10" fmla="*/ 4866748 w 4866748"/>
              <a:gd name="connsiteY10" fmla="*/ 4743697 h 7281488"/>
              <a:gd name="connsiteX11" fmla="*/ 4772590 w 4866748"/>
              <a:gd name="connsiteY11" fmla="*/ 4971016 h 7281488"/>
              <a:gd name="connsiteX12" fmla="*/ 4545271 w 4866748"/>
              <a:gd name="connsiteY12" fmla="*/ 5065174 h 7281488"/>
              <a:gd name="connsiteX13" fmla="*/ 3259399 w 4866748"/>
              <a:gd name="connsiteY13" fmla="*/ 5065174 h 7281488"/>
              <a:gd name="connsiteX14" fmla="*/ 2861602 w 4866748"/>
              <a:gd name="connsiteY14" fmla="*/ 5515102 h 7281488"/>
              <a:gd name="connsiteX0" fmla="*/ 2861602 w 4866748"/>
              <a:gd name="connsiteY0" fmla="*/ 5515102 h 7281488"/>
              <a:gd name="connsiteX1" fmla="*/ 2374856 w 4866748"/>
              <a:gd name="connsiteY1" fmla="*/ 7206496 h 7281488"/>
              <a:gd name="connsiteX2" fmla="*/ 33245 w 4866748"/>
              <a:gd name="connsiteY2" fmla="*/ 5345539 h 7281488"/>
              <a:gd name="connsiteX3" fmla="*/ 39495 w 4866748"/>
              <a:gd name="connsiteY3" fmla="*/ 277839 h 7281488"/>
              <a:gd name="connsiteX4" fmla="*/ 3059742 w 4866748"/>
              <a:gd name="connsiteY4" fmla="*/ 297706 h 7281488"/>
              <a:gd name="connsiteX5" fmla="*/ 3121572 w 4866748"/>
              <a:gd name="connsiteY5" fmla="*/ 621719 h 7281488"/>
              <a:gd name="connsiteX6" fmla="*/ 3402244 w 4866748"/>
              <a:gd name="connsiteY6" fmla="*/ 921770 h 7281488"/>
              <a:gd name="connsiteX7" fmla="*/ 4545271 w 4866748"/>
              <a:gd name="connsiteY7" fmla="*/ 921770 h 7281488"/>
              <a:gd name="connsiteX8" fmla="*/ 4772590 w 4866748"/>
              <a:gd name="connsiteY8" fmla="*/ 1015929 h 7281488"/>
              <a:gd name="connsiteX9" fmla="*/ 4866748 w 4866748"/>
              <a:gd name="connsiteY9" fmla="*/ 1243248 h 7281488"/>
              <a:gd name="connsiteX10" fmla="*/ 4866748 w 4866748"/>
              <a:gd name="connsiteY10" fmla="*/ 4743697 h 7281488"/>
              <a:gd name="connsiteX11" fmla="*/ 4772590 w 4866748"/>
              <a:gd name="connsiteY11" fmla="*/ 4971016 h 7281488"/>
              <a:gd name="connsiteX12" fmla="*/ 4545271 w 4866748"/>
              <a:gd name="connsiteY12" fmla="*/ 5065174 h 7281488"/>
              <a:gd name="connsiteX13" fmla="*/ 3259399 w 4866748"/>
              <a:gd name="connsiteY13" fmla="*/ 5065174 h 7281488"/>
              <a:gd name="connsiteX14" fmla="*/ 2861602 w 4866748"/>
              <a:gd name="connsiteY14" fmla="*/ 5515102 h 7281488"/>
              <a:gd name="connsiteX0" fmla="*/ 2861602 w 4866748"/>
              <a:gd name="connsiteY0" fmla="*/ 5515102 h 7673213"/>
              <a:gd name="connsiteX1" fmla="*/ 2374856 w 4866748"/>
              <a:gd name="connsiteY1" fmla="*/ 7206496 h 7673213"/>
              <a:gd name="connsiteX2" fmla="*/ 33245 w 4866748"/>
              <a:gd name="connsiteY2" fmla="*/ 5345539 h 7673213"/>
              <a:gd name="connsiteX3" fmla="*/ 39495 w 4866748"/>
              <a:gd name="connsiteY3" fmla="*/ 277839 h 7673213"/>
              <a:gd name="connsiteX4" fmla="*/ 3059742 w 4866748"/>
              <a:gd name="connsiteY4" fmla="*/ 297706 h 7673213"/>
              <a:gd name="connsiteX5" fmla="*/ 3121572 w 4866748"/>
              <a:gd name="connsiteY5" fmla="*/ 621719 h 7673213"/>
              <a:gd name="connsiteX6" fmla="*/ 3402244 w 4866748"/>
              <a:gd name="connsiteY6" fmla="*/ 921770 h 7673213"/>
              <a:gd name="connsiteX7" fmla="*/ 4545271 w 4866748"/>
              <a:gd name="connsiteY7" fmla="*/ 921770 h 7673213"/>
              <a:gd name="connsiteX8" fmla="*/ 4772590 w 4866748"/>
              <a:gd name="connsiteY8" fmla="*/ 1015929 h 7673213"/>
              <a:gd name="connsiteX9" fmla="*/ 4866748 w 4866748"/>
              <a:gd name="connsiteY9" fmla="*/ 1243248 h 7673213"/>
              <a:gd name="connsiteX10" fmla="*/ 4866748 w 4866748"/>
              <a:gd name="connsiteY10" fmla="*/ 4743697 h 7673213"/>
              <a:gd name="connsiteX11" fmla="*/ 4772590 w 4866748"/>
              <a:gd name="connsiteY11" fmla="*/ 4971016 h 7673213"/>
              <a:gd name="connsiteX12" fmla="*/ 4545271 w 4866748"/>
              <a:gd name="connsiteY12" fmla="*/ 5065174 h 7673213"/>
              <a:gd name="connsiteX13" fmla="*/ 3259399 w 4866748"/>
              <a:gd name="connsiteY13" fmla="*/ 5065174 h 7673213"/>
              <a:gd name="connsiteX14" fmla="*/ 2861602 w 4866748"/>
              <a:gd name="connsiteY14" fmla="*/ 5515102 h 7673213"/>
              <a:gd name="connsiteX0" fmla="*/ 2861602 w 4866748"/>
              <a:gd name="connsiteY0" fmla="*/ 5515102 h 6123975"/>
              <a:gd name="connsiteX1" fmla="*/ 2374856 w 4866748"/>
              <a:gd name="connsiteY1" fmla="*/ 5657258 h 6123975"/>
              <a:gd name="connsiteX2" fmla="*/ 33245 w 4866748"/>
              <a:gd name="connsiteY2" fmla="*/ 5345539 h 6123975"/>
              <a:gd name="connsiteX3" fmla="*/ 39495 w 4866748"/>
              <a:gd name="connsiteY3" fmla="*/ 277839 h 6123975"/>
              <a:gd name="connsiteX4" fmla="*/ 3059742 w 4866748"/>
              <a:gd name="connsiteY4" fmla="*/ 297706 h 6123975"/>
              <a:gd name="connsiteX5" fmla="*/ 3121572 w 4866748"/>
              <a:gd name="connsiteY5" fmla="*/ 621719 h 6123975"/>
              <a:gd name="connsiteX6" fmla="*/ 3402244 w 4866748"/>
              <a:gd name="connsiteY6" fmla="*/ 921770 h 6123975"/>
              <a:gd name="connsiteX7" fmla="*/ 4545271 w 4866748"/>
              <a:gd name="connsiteY7" fmla="*/ 921770 h 6123975"/>
              <a:gd name="connsiteX8" fmla="*/ 4772590 w 4866748"/>
              <a:gd name="connsiteY8" fmla="*/ 1015929 h 6123975"/>
              <a:gd name="connsiteX9" fmla="*/ 4866748 w 4866748"/>
              <a:gd name="connsiteY9" fmla="*/ 1243248 h 6123975"/>
              <a:gd name="connsiteX10" fmla="*/ 4866748 w 4866748"/>
              <a:gd name="connsiteY10" fmla="*/ 4743697 h 6123975"/>
              <a:gd name="connsiteX11" fmla="*/ 4772590 w 4866748"/>
              <a:gd name="connsiteY11" fmla="*/ 4971016 h 6123975"/>
              <a:gd name="connsiteX12" fmla="*/ 4545271 w 4866748"/>
              <a:gd name="connsiteY12" fmla="*/ 5065174 h 6123975"/>
              <a:gd name="connsiteX13" fmla="*/ 3259399 w 4866748"/>
              <a:gd name="connsiteY13" fmla="*/ 5065174 h 6123975"/>
              <a:gd name="connsiteX14" fmla="*/ 2861602 w 4866748"/>
              <a:gd name="connsiteY14" fmla="*/ 5515102 h 6123975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345539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345539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345539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559206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6432083"/>
              <a:gd name="connsiteX1" fmla="*/ 33245 w 4866748"/>
              <a:gd name="connsiteY1" fmla="*/ 5559206 h 6432083"/>
              <a:gd name="connsiteX2" fmla="*/ 39495 w 4866748"/>
              <a:gd name="connsiteY2" fmla="*/ 277839 h 6432083"/>
              <a:gd name="connsiteX3" fmla="*/ 3059742 w 4866748"/>
              <a:gd name="connsiteY3" fmla="*/ 297706 h 6432083"/>
              <a:gd name="connsiteX4" fmla="*/ 3121572 w 4866748"/>
              <a:gd name="connsiteY4" fmla="*/ 621719 h 6432083"/>
              <a:gd name="connsiteX5" fmla="*/ 3402244 w 4866748"/>
              <a:gd name="connsiteY5" fmla="*/ 921770 h 6432083"/>
              <a:gd name="connsiteX6" fmla="*/ 4545271 w 4866748"/>
              <a:gd name="connsiteY6" fmla="*/ 921770 h 6432083"/>
              <a:gd name="connsiteX7" fmla="*/ 4772590 w 4866748"/>
              <a:gd name="connsiteY7" fmla="*/ 1015929 h 6432083"/>
              <a:gd name="connsiteX8" fmla="*/ 4866748 w 4866748"/>
              <a:gd name="connsiteY8" fmla="*/ 1243248 h 6432083"/>
              <a:gd name="connsiteX9" fmla="*/ 4866748 w 4866748"/>
              <a:gd name="connsiteY9" fmla="*/ 4743697 h 6432083"/>
              <a:gd name="connsiteX10" fmla="*/ 4772590 w 4866748"/>
              <a:gd name="connsiteY10" fmla="*/ 4971016 h 6432083"/>
              <a:gd name="connsiteX11" fmla="*/ 4545271 w 4866748"/>
              <a:gd name="connsiteY11" fmla="*/ 5065174 h 6432083"/>
              <a:gd name="connsiteX12" fmla="*/ 3259399 w 4866748"/>
              <a:gd name="connsiteY12" fmla="*/ 5065174 h 6432083"/>
              <a:gd name="connsiteX13" fmla="*/ 2861602 w 4866748"/>
              <a:gd name="connsiteY13" fmla="*/ 5515102 h 6432083"/>
              <a:gd name="connsiteX0" fmla="*/ 2865234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4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825372"/>
              <a:gd name="connsiteX1" fmla="*/ 36877 w 4870380"/>
              <a:gd name="connsiteY1" fmla="*/ 5559206 h 5825372"/>
              <a:gd name="connsiteX2" fmla="*/ 43127 w 4870380"/>
              <a:gd name="connsiteY2" fmla="*/ 277839 h 5825372"/>
              <a:gd name="connsiteX3" fmla="*/ 3063374 w 4870380"/>
              <a:gd name="connsiteY3" fmla="*/ 297706 h 5825372"/>
              <a:gd name="connsiteX4" fmla="*/ 3125204 w 4870380"/>
              <a:gd name="connsiteY4" fmla="*/ 621719 h 5825372"/>
              <a:gd name="connsiteX5" fmla="*/ 3405876 w 4870380"/>
              <a:gd name="connsiteY5" fmla="*/ 921770 h 5825372"/>
              <a:gd name="connsiteX6" fmla="*/ 4548903 w 4870380"/>
              <a:gd name="connsiteY6" fmla="*/ 921770 h 5825372"/>
              <a:gd name="connsiteX7" fmla="*/ 4776222 w 4870380"/>
              <a:gd name="connsiteY7" fmla="*/ 1015929 h 5825372"/>
              <a:gd name="connsiteX8" fmla="*/ 4870380 w 4870380"/>
              <a:gd name="connsiteY8" fmla="*/ 1243248 h 5825372"/>
              <a:gd name="connsiteX9" fmla="*/ 4870380 w 4870380"/>
              <a:gd name="connsiteY9" fmla="*/ 4743697 h 5825372"/>
              <a:gd name="connsiteX10" fmla="*/ 4776222 w 4870380"/>
              <a:gd name="connsiteY10" fmla="*/ 4971016 h 5825372"/>
              <a:gd name="connsiteX11" fmla="*/ 4548903 w 4870380"/>
              <a:gd name="connsiteY11" fmla="*/ 5065174 h 5825372"/>
              <a:gd name="connsiteX12" fmla="*/ 3263031 w 4870380"/>
              <a:gd name="connsiteY12" fmla="*/ 5065174 h 5825372"/>
              <a:gd name="connsiteX13" fmla="*/ 2865235 w 4870380"/>
              <a:gd name="connsiteY13" fmla="*/ 5515102 h 5825372"/>
              <a:gd name="connsiteX0" fmla="*/ 2865235 w 4870380"/>
              <a:gd name="connsiteY0" fmla="*/ 5515102 h 5825372"/>
              <a:gd name="connsiteX1" fmla="*/ 36877 w 4870380"/>
              <a:gd name="connsiteY1" fmla="*/ 5559207 h 5825372"/>
              <a:gd name="connsiteX2" fmla="*/ 43127 w 4870380"/>
              <a:gd name="connsiteY2" fmla="*/ 277839 h 5825372"/>
              <a:gd name="connsiteX3" fmla="*/ 3063374 w 4870380"/>
              <a:gd name="connsiteY3" fmla="*/ 297706 h 5825372"/>
              <a:gd name="connsiteX4" fmla="*/ 3125204 w 4870380"/>
              <a:gd name="connsiteY4" fmla="*/ 621719 h 5825372"/>
              <a:gd name="connsiteX5" fmla="*/ 3405876 w 4870380"/>
              <a:gd name="connsiteY5" fmla="*/ 921770 h 5825372"/>
              <a:gd name="connsiteX6" fmla="*/ 4548903 w 4870380"/>
              <a:gd name="connsiteY6" fmla="*/ 921770 h 5825372"/>
              <a:gd name="connsiteX7" fmla="*/ 4776222 w 4870380"/>
              <a:gd name="connsiteY7" fmla="*/ 1015929 h 5825372"/>
              <a:gd name="connsiteX8" fmla="*/ 4870380 w 4870380"/>
              <a:gd name="connsiteY8" fmla="*/ 1243248 h 5825372"/>
              <a:gd name="connsiteX9" fmla="*/ 4870380 w 4870380"/>
              <a:gd name="connsiteY9" fmla="*/ 4743697 h 5825372"/>
              <a:gd name="connsiteX10" fmla="*/ 4776222 w 4870380"/>
              <a:gd name="connsiteY10" fmla="*/ 4971016 h 5825372"/>
              <a:gd name="connsiteX11" fmla="*/ 4548903 w 4870380"/>
              <a:gd name="connsiteY11" fmla="*/ 5065174 h 5825372"/>
              <a:gd name="connsiteX12" fmla="*/ 3263031 w 4870380"/>
              <a:gd name="connsiteY12" fmla="*/ 5065174 h 5825372"/>
              <a:gd name="connsiteX13" fmla="*/ 2865235 w 4870380"/>
              <a:gd name="connsiteY13" fmla="*/ 5515102 h 5825372"/>
              <a:gd name="connsiteX0" fmla="*/ 3179678 w 5184823"/>
              <a:gd name="connsiteY0" fmla="*/ 5515102 h 5954817"/>
              <a:gd name="connsiteX1" fmla="*/ 36877 w 5184823"/>
              <a:gd name="connsiteY1" fmla="*/ 5772875 h 5954817"/>
              <a:gd name="connsiteX2" fmla="*/ 357570 w 5184823"/>
              <a:gd name="connsiteY2" fmla="*/ 277839 h 5954817"/>
              <a:gd name="connsiteX3" fmla="*/ 3377817 w 5184823"/>
              <a:gd name="connsiteY3" fmla="*/ 297706 h 5954817"/>
              <a:gd name="connsiteX4" fmla="*/ 3439647 w 5184823"/>
              <a:gd name="connsiteY4" fmla="*/ 621719 h 5954817"/>
              <a:gd name="connsiteX5" fmla="*/ 3720319 w 5184823"/>
              <a:gd name="connsiteY5" fmla="*/ 921770 h 5954817"/>
              <a:gd name="connsiteX6" fmla="*/ 4863346 w 5184823"/>
              <a:gd name="connsiteY6" fmla="*/ 921770 h 5954817"/>
              <a:gd name="connsiteX7" fmla="*/ 5090665 w 5184823"/>
              <a:gd name="connsiteY7" fmla="*/ 1015929 h 5954817"/>
              <a:gd name="connsiteX8" fmla="*/ 5184823 w 5184823"/>
              <a:gd name="connsiteY8" fmla="*/ 1243248 h 5954817"/>
              <a:gd name="connsiteX9" fmla="*/ 5184823 w 5184823"/>
              <a:gd name="connsiteY9" fmla="*/ 4743697 h 5954817"/>
              <a:gd name="connsiteX10" fmla="*/ 5090665 w 5184823"/>
              <a:gd name="connsiteY10" fmla="*/ 4971016 h 5954817"/>
              <a:gd name="connsiteX11" fmla="*/ 4863346 w 5184823"/>
              <a:gd name="connsiteY11" fmla="*/ 5065174 h 5954817"/>
              <a:gd name="connsiteX12" fmla="*/ 3577474 w 5184823"/>
              <a:gd name="connsiteY12" fmla="*/ 5065174 h 5954817"/>
              <a:gd name="connsiteX13" fmla="*/ 3179678 w 5184823"/>
              <a:gd name="connsiteY13" fmla="*/ 5515102 h 5954817"/>
              <a:gd name="connsiteX0" fmla="*/ 3179678 w 5184823"/>
              <a:gd name="connsiteY0" fmla="*/ 5515102 h 5954817"/>
              <a:gd name="connsiteX1" fmla="*/ 36877 w 5184823"/>
              <a:gd name="connsiteY1" fmla="*/ 5772875 h 5954817"/>
              <a:gd name="connsiteX2" fmla="*/ 106010 w 5184823"/>
              <a:gd name="connsiteY2" fmla="*/ 117557 h 5954817"/>
              <a:gd name="connsiteX3" fmla="*/ 3377817 w 5184823"/>
              <a:gd name="connsiteY3" fmla="*/ 297706 h 5954817"/>
              <a:gd name="connsiteX4" fmla="*/ 3439647 w 5184823"/>
              <a:gd name="connsiteY4" fmla="*/ 621719 h 5954817"/>
              <a:gd name="connsiteX5" fmla="*/ 3720319 w 5184823"/>
              <a:gd name="connsiteY5" fmla="*/ 921770 h 5954817"/>
              <a:gd name="connsiteX6" fmla="*/ 4863346 w 5184823"/>
              <a:gd name="connsiteY6" fmla="*/ 921770 h 5954817"/>
              <a:gd name="connsiteX7" fmla="*/ 5090665 w 5184823"/>
              <a:gd name="connsiteY7" fmla="*/ 1015929 h 5954817"/>
              <a:gd name="connsiteX8" fmla="*/ 5184823 w 5184823"/>
              <a:gd name="connsiteY8" fmla="*/ 1243248 h 5954817"/>
              <a:gd name="connsiteX9" fmla="*/ 5184823 w 5184823"/>
              <a:gd name="connsiteY9" fmla="*/ 4743697 h 5954817"/>
              <a:gd name="connsiteX10" fmla="*/ 5090665 w 5184823"/>
              <a:gd name="connsiteY10" fmla="*/ 4971016 h 5954817"/>
              <a:gd name="connsiteX11" fmla="*/ 4863346 w 5184823"/>
              <a:gd name="connsiteY11" fmla="*/ 5065174 h 5954817"/>
              <a:gd name="connsiteX12" fmla="*/ 3577474 w 5184823"/>
              <a:gd name="connsiteY12" fmla="*/ 5065174 h 5954817"/>
              <a:gd name="connsiteX13" fmla="*/ 3179678 w 5184823"/>
              <a:gd name="connsiteY13" fmla="*/ 5515102 h 5954817"/>
              <a:gd name="connsiteX0" fmla="*/ 3179678 w 5184823"/>
              <a:gd name="connsiteY0" fmla="*/ 5782191 h 6092461"/>
              <a:gd name="connsiteX1" fmla="*/ 36877 w 5184823"/>
              <a:gd name="connsiteY1" fmla="*/ 5772875 h 6092461"/>
              <a:gd name="connsiteX2" fmla="*/ 106010 w 5184823"/>
              <a:gd name="connsiteY2" fmla="*/ 117557 h 6092461"/>
              <a:gd name="connsiteX3" fmla="*/ 3377817 w 5184823"/>
              <a:gd name="connsiteY3" fmla="*/ 297706 h 6092461"/>
              <a:gd name="connsiteX4" fmla="*/ 3439647 w 5184823"/>
              <a:gd name="connsiteY4" fmla="*/ 621719 h 6092461"/>
              <a:gd name="connsiteX5" fmla="*/ 3720319 w 5184823"/>
              <a:gd name="connsiteY5" fmla="*/ 921770 h 6092461"/>
              <a:gd name="connsiteX6" fmla="*/ 4863346 w 5184823"/>
              <a:gd name="connsiteY6" fmla="*/ 921770 h 6092461"/>
              <a:gd name="connsiteX7" fmla="*/ 5090665 w 5184823"/>
              <a:gd name="connsiteY7" fmla="*/ 1015929 h 6092461"/>
              <a:gd name="connsiteX8" fmla="*/ 5184823 w 5184823"/>
              <a:gd name="connsiteY8" fmla="*/ 1243248 h 6092461"/>
              <a:gd name="connsiteX9" fmla="*/ 5184823 w 5184823"/>
              <a:gd name="connsiteY9" fmla="*/ 4743697 h 6092461"/>
              <a:gd name="connsiteX10" fmla="*/ 5090665 w 5184823"/>
              <a:gd name="connsiteY10" fmla="*/ 4971016 h 6092461"/>
              <a:gd name="connsiteX11" fmla="*/ 4863346 w 5184823"/>
              <a:gd name="connsiteY11" fmla="*/ 5065174 h 6092461"/>
              <a:gd name="connsiteX12" fmla="*/ 3577474 w 5184823"/>
              <a:gd name="connsiteY12" fmla="*/ 5065174 h 6092461"/>
              <a:gd name="connsiteX13" fmla="*/ 3179678 w 5184823"/>
              <a:gd name="connsiteY13" fmla="*/ 5782191 h 6092461"/>
              <a:gd name="connsiteX0" fmla="*/ 3179678 w 5184823"/>
              <a:gd name="connsiteY0" fmla="*/ 6369844 h 6680114"/>
              <a:gd name="connsiteX1" fmla="*/ 36877 w 5184823"/>
              <a:gd name="connsiteY1" fmla="*/ 6360528 h 6680114"/>
              <a:gd name="connsiteX2" fmla="*/ 106010 w 5184823"/>
              <a:gd name="connsiteY2" fmla="*/ 705210 h 6680114"/>
              <a:gd name="connsiteX3" fmla="*/ 3377817 w 5184823"/>
              <a:gd name="connsiteY3" fmla="*/ 297706 h 6680114"/>
              <a:gd name="connsiteX4" fmla="*/ 3439647 w 5184823"/>
              <a:gd name="connsiteY4" fmla="*/ 1209372 h 6680114"/>
              <a:gd name="connsiteX5" fmla="*/ 3720319 w 5184823"/>
              <a:gd name="connsiteY5" fmla="*/ 1509423 h 6680114"/>
              <a:gd name="connsiteX6" fmla="*/ 4863346 w 5184823"/>
              <a:gd name="connsiteY6" fmla="*/ 1509423 h 6680114"/>
              <a:gd name="connsiteX7" fmla="*/ 5090665 w 5184823"/>
              <a:gd name="connsiteY7" fmla="*/ 1603582 h 6680114"/>
              <a:gd name="connsiteX8" fmla="*/ 5184823 w 5184823"/>
              <a:gd name="connsiteY8" fmla="*/ 1830901 h 6680114"/>
              <a:gd name="connsiteX9" fmla="*/ 5184823 w 5184823"/>
              <a:gd name="connsiteY9" fmla="*/ 5331350 h 6680114"/>
              <a:gd name="connsiteX10" fmla="*/ 5090665 w 5184823"/>
              <a:gd name="connsiteY10" fmla="*/ 5558669 h 6680114"/>
              <a:gd name="connsiteX11" fmla="*/ 4863346 w 5184823"/>
              <a:gd name="connsiteY11" fmla="*/ 5652827 h 6680114"/>
              <a:gd name="connsiteX12" fmla="*/ 3577474 w 5184823"/>
              <a:gd name="connsiteY12" fmla="*/ 5652827 h 6680114"/>
              <a:gd name="connsiteX13" fmla="*/ 3179678 w 5184823"/>
              <a:gd name="connsiteY13" fmla="*/ 6369844 h 6680114"/>
              <a:gd name="connsiteX0" fmla="*/ 3544102 w 5549247"/>
              <a:gd name="connsiteY0" fmla="*/ 6369844 h 6680114"/>
              <a:gd name="connsiteX1" fmla="*/ 401301 w 5549247"/>
              <a:gd name="connsiteY1" fmla="*/ 6360528 h 6680114"/>
              <a:gd name="connsiteX2" fmla="*/ 30225 w 5549247"/>
              <a:gd name="connsiteY2" fmla="*/ 384664 h 6680114"/>
              <a:gd name="connsiteX3" fmla="*/ 3742241 w 5549247"/>
              <a:gd name="connsiteY3" fmla="*/ 297706 h 6680114"/>
              <a:gd name="connsiteX4" fmla="*/ 3804071 w 5549247"/>
              <a:gd name="connsiteY4" fmla="*/ 1209372 h 6680114"/>
              <a:gd name="connsiteX5" fmla="*/ 4084743 w 5549247"/>
              <a:gd name="connsiteY5" fmla="*/ 1509423 h 6680114"/>
              <a:gd name="connsiteX6" fmla="*/ 5227770 w 5549247"/>
              <a:gd name="connsiteY6" fmla="*/ 1509423 h 6680114"/>
              <a:gd name="connsiteX7" fmla="*/ 5455089 w 5549247"/>
              <a:gd name="connsiteY7" fmla="*/ 1603582 h 6680114"/>
              <a:gd name="connsiteX8" fmla="*/ 5549247 w 5549247"/>
              <a:gd name="connsiteY8" fmla="*/ 1830901 h 6680114"/>
              <a:gd name="connsiteX9" fmla="*/ 5549247 w 5549247"/>
              <a:gd name="connsiteY9" fmla="*/ 5331350 h 6680114"/>
              <a:gd name="connsiteX10" fmla="*/ 5455089 w 5549247"/>
              <a:gd name="connsiteY10" fmla="*/ 5558669 h 6680114"/>
              <a:gd name="connsiteX11" fmla="*/ 5227770 w 5549247"/>
              <a:gd name="connsiteY11" fmla="*/ 5652827 h 6680114"/>
              <a:gd name="connsiteX12" fmla="*/ 3941898 w 5549247"/>
              <a:gd name="connsiteY12" fmla="*/ 5652827 h 6680114"/>
              <a:gd name="connsiteX13" fmla="*/ 3544102 w 5549247"/>
              <a:gd name="connsiteY13" fmla="*/ 6369844 h 6680114"/>
              <a:gd name="connsiteX0" fmla="*/ 4424492 w 6429637"/>
              <a:gd name="connsiteY0" fmla="*/ 6369844 h 6680114"/>
              <a:gd name="connsiteX1" fmla="*/ 1281691 w 6429637"/>
              <a:gd name="connsiteY1" fmla="*/ 6360528 h 6680114"/>
              <a:gd name="connsiteX2" fmla="*/ 30225 w 6429637"/>
              <a:gd name="connsiteY2" fmla="*/ 224382 h 6680114"/>
              <a:gd name="connsiteX3" fmla="*/ 4622631 w 6429637"/>
              <a:gd name="connsiteY3" fmla="*/ 297706 h 6680114"/>
              <a:gd name="connsiteX4" fmla="*/ 4684461 w 6429637"/>
              <a:gd name="connsiteY4" fmla="*/ 1209372 h 6680114"/>
              <a:gd name="connsiteX5" fmla="*/ 4965133 w 6429637"/>
              <a:gd name="connsiteY5" fmla="*/ 1509423 h 6680114"/>
              <a:gd name="connsiteX6" fmla="*/ 6108160 w 6429637"/>
              <a:gd name="connsiteY6" fmla="*/ 1509423 h 6680114"/>
              <a:gd name="connsiteX7" fmla="*/ 6335479 w 6429637"/>
              <a:gd name="connsiteY7" fmla="*/ 1603582 h 6680114"/>
              <a:gd name="connsiteX8" fmla="*/ 6429637 w 6429637"/>
              <a:gd name="connsiteY8" fmla="*/ 1830901 h 6680114"/>
              <a:gd name="connsiteX9" fmla="*/ 6429637 w 6429637"/>
              <a:gd name="connsiteY9" fmla="*/ 5331350 h 6680114"/>
              <a:gd name="connsiteX10" fmla="*/ 6335479 w 6429637"/>
              <a:gd name="connsiteY10" fmla="*/ 5558669 h 6680114"/>
              <a:gd name="connsiteX11" fmla="*/ 6108160 w 6429637"/>
              <a:gd name="connsiteY11" fmla="*/ 5652827 h 6680114"/>
              <a:gd name="connsiteX12" fmla="*/ 4822288 w 6429637"/>
              <a:gd name="connsiteY12" fmla="*/ 5652827 h 6680114"/>
              <a:gd name="connsiteX13" fmla="*/ 4424492 w 6429637"/>
              <a:gd name="connsiteY13" fmla="*/ 6369844 h 6680114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863129 w 6957287"/>
              <a:gd name="connsiteY11" fmla="*/ 5558669 h 6796908"/>
              <a:gd name="connsiteX12" fmla="*/ 6635810 w 6957287"/>
              <a:gd name="connsiteY12" fmla="*/ 5652827 h 6796908"/>
              <a:gd name="connsiteX13" fmla="*/ 5349938 w 6957287"/>
              <a:gd name="connsiteY13" fmla="*/ 5652827 h 6796908"/>
              <a:gd name="connsiteX14" fmla="*/ 4952142 w 6957287"/>
              <a:gd name="connsiteY14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863129 w 6957287"/>
              <a:gd name="connsiteY11" fmla="*/ 5558669 h 6796908"/>
              <a:gd name="connsiteX12" fmla="*/ 6635810 w 6957287"/>
              <a:gd name="connsiteY12" fmla="*/ 5866495 h 6796908"/>
              <a:gd name="connsiteX13" fmla="*/ 5349938 w 6957287"/>
              <a:gd name="connsiteY13" fmla="*/ 5652827 h 6796908"/>
              <a:gd name="connsiteX14" fmla="*/ 4952142 w 6957287"/>
              <a:gd name="connsiteY14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863129 w 6957287"/>
              <a:gd name="connsiteY11" fmla="*/ 5558669 h 6796908"/>
              <a:gd name="connsiteX12" fmla="*/ 6635810 w 6957287"/>
              <a:gd name="connsiteY12" fmla="*/ 5866495 h 6796908"/>
              <a:gd name="connsiteX13" fmla="*/ 4952142 w 6957287"/>
              <a:gd name="connsiteY13" fmla="*/ 6369844 h 6796908"/>
              <a:gd name="connsiteX0" fmla="*/ 4952142 w 7189206"/>
              <a:gd name="connsiteY0" fmla="*/ 6369844 h 6796908"/>
              <a:gd name="connsiteX1" fmla="*/ 1809341 w 7189206"/>
              <a:gd name="connsiteY1" fmla="*/ 6360528 h 6796908"/>
              <a:gd name="connsiteX2" fmla="*/ 922643 w 7189206"/>
              <a:gd name="connsiteY2" fmla="*/ 5774217 h 6796908"/>
              <a:gd name="connsiteX3" fmla="*/ 557875 w 7189206"/>
              <a:gd name="connsiteY3" fmla="*/ 224382 h 6796908"/>
              <a:gd name="connsiteX4" fmla="*/ 5150281 w 7189206"/>
              <a:gd name="connsiteY4" fmla="*/ 297706 h 6796908"/>
              <a:gd name="connsiteX5" fmla="*/ 5212111 w 7189206"/>
              <a:gd name="connsiteY5" fmla="*/ 1209372 h 6796908"/>
              <a:gd name="connsiteX6" fmla="*/ 5492783 w 7189206"/>
              <a:gd name="connsiteY6" fmla="*/ 1509423 h 6796908"/>
              <a:gd name="connsiteX7" fmla="*/ 6635810 w 7189206"/>
              <a:gd name="connsiteY7" fmla="*/ 1509423 h 6796908"/>
              <a:gd name="connsiteX8" fmla="*/ 6863129 w 7189206"/>
              <a:gd name="connsiteY8" fmla="*/ 1603582 h 6796908"/>
              <a:gd name="connsiteX9" fmla="*/ 6957287 w 7189206"/>
              <a:gd name="connsiteY9" fmla="*/ 1830901 h 6796908"/>
              <a:gd name="connsiteX10" fmla="*/ 6957287 w 7189206"/>
              <a:gd name="connsiteY10" fmla="*/ 5331350 h 6796908"/>
              <a:gd name="connsiteX11" fmla="*/ 6863129 w 7189206"/>
              <a:gd name="connsiteY11" fmla="*/ 5558669 h 6796908"/>
              <a:gd name="connsiteX12" fmla="*/ 5000824 w 7189206"/>
              <a:gd name="connsiteY12" fmla="*/ 5652792 h 6796908"/>
              <a:gd name="connsiteX13" fmla="*/ 4952142 w 7189206"/>
              <a:gd name="connsiteY13" fmla="*/ 6369844 h 6796908"/>
              <a:gd name="connsiteX0" fmla="*/ 4952142 w 7189206"/>
              <a:gd name="connsiteY0" fmla="*/ 6369844 h 6796908"/>
              <a:gd name="connsiteX1" fmla="*/ 1809341 w 7189206"/>
              <a:gd name="connsiteY1" fmla="*/ 6360528 h 6796908"/>
              <a:gd name="connsiteX2" fmla="*/ 922643 w 7189206"/>
              <a:gd name="connsiteY2" fmla="*/ 5774217 h 6796908"/>
              <a:gd name="connsiteX3" fmla="*/ 557875 w 7189206"/>
              <a:gd name="connsiteY3" fmla="*/ 224382 h 6796908"/>
              <a:gd name="connsiteX4" fmla="*/ 5150281 w 7189206"/>
              <a:gd name="connsiteY4" fmla="*/ 297706 h 6796908"/>
              <a:gd name="connsiteX5" fmla="*/ 5212111 w 7189206"/>
              <a:gd name="connsiteY5" fmla="*/ 1209372 h 6796908"/>
              <a:gd name="connsiteX6" fmla="*/ 5492783 w 7189206"/>
              <a:gd name="connsiteY6" fmla="*/ 1509423 h 6796908"/>
              <a:gd name="connsiteX7" fmla="*/ 6635810 w 7189206"/>
              <a:gd name="connsiteY7" fmla="*/ 1509423 h 6796908"/>
              <a:gd name="connsiteX8" fmla="*/ 6863129 w 7189206"/>
              <a:gd name="connsiteY8" fmla="*/ 1603582 h 6796908"/>
              <a:gd name="connsiteX9" fmla="*/ 6957287 w 7189206"/>
              <a:gd name="connsiteY9" fmla="*/ 1830901 h 6796908"/>
              <a:gd name="connsiteX10" fmla="*/ 6957287 w 7189206"/>
              <a:gd name="connsiteY10" fmla="*/ 5331350 h 6796908"/>
              <a:gd name="connsiteX11" fmla="*/ 6863129 w 7189206"/>
              <a:gd name="connsiteY11" fmla="*/ 5558669 h 6796908"/>
              <a:gd name="connsiteX12" fmla="*/ 6593500 w 7189206"/>
              <a:gd name="connsiteY12" fmla="*/ 5582788 h 6796908"/>
              <a:gd name="connsiteX13" fmla="*/ 5000824 w 7189206"/>
              <a:gd name="connsiteY13" fmla="*/ 5652792 h 6796908"/>
              <a:gd name="connsiteX14" fmla="*/ 4952142 w 7189206"/>
              <a:gd name="connsiteY14" fmla="*/ 6369844 h 6796908"/>
              <a:gd name="connsiteX0" fmla="*/ 4952142 w 7189206"/>
              <a:gd name="connsiteY0" fmla="*/ 6369844 h 6796908"/>
              <a:gd name="connsiteX1" fmla="*/ 1809341 w 7189206"/>
              <a:gd name="connsiteY1" fmla="*/ 6360528 h 6796908"/>
              <a:gd name="connsiteX2" fmla="*/ 922643 w 7189206"/>
              <a:gd name="connsiteY2" fmla="*/ 5774217 h 6796908"/>
              <a:gd name="connsiteX3" fmla="*/ 557875 w 7189206"/>
              <a:gd name="connsiteY3" fmla="*/ 224382 h 6796908"/>
              <a:gd name="connsiteX4" fmla="*/ 5150281 w 7189206"/>
              <a:gd name="connsiteY4" fmla="*/ 297706 h 6796908"/>
              <a:gd name="connsiteX5" fmla="*/ 5212111 w 7189206"/>
              <a:gd name="connsiteY5" fmla="*/ 1209372 h 6796908"/>
              <a:gd name="connsiteX6" fmla="*/ 5492783 w 7189206"/>
              <a:gd name="connsiteY6" fmla="*/ 1509423 h 6796908"/>
              <a:gd name="connsiteX7" fmla="*/ 6635810 w 7189206"/>
              <a:gd name="connsiteY7" fmla="*/ 1509423 h 6796908"/>
              <a:gd name="connsiteX8" fmla="*/ 6863129 w 7189206"/>
              <a:gd name="connsiteY8" fmla="*/ 1603582 h 6796908"/>
              <a:gd name="connsiteX9" fmla="*/ 6957287 w 7189206"/>
              <a:gd name="connsiteY9" fmla="*/ 1830901 h 6796908"/>
              <a:gd name="connsiteX10" fmla="*/ 6957287 w 7189206"/>
              <a:gd name="connsiteY10" fmla="*/ 5331350 h 6796908"/>
              <a:gd name="connsiteX11" fmla="*/ 6863129 w 7189206"/>
              <a:gd name="connsiteY11" fmla="*/ 5558669 h 6796908"/>
              <a:gd name="connsiteX12" fmla="*/ 6593500 w 7189206"/>
              <a:gd name="connsiteY12" fmla="*/ 5582788 h 6796908"/>
              <a:gd name="connsiteX13" fmla="*/ 5000824 w 7189206"/>
              <a:gd name="connsiteY13" fmla="*/ 5652792 h 6796908"/>
              <a:gd name="connsiteX14" fmla="*/ 4952142 w 7189206"/>
              <a:gd name="connsiteY14" fmla="*/ 6369844 h 6796908"/>
              <a:gd name="connsiteX0" fmla="*/ 4952142 w 7189206"/>
              <a:gd name="connsiteY0" fmla="*/ 6369844 h 6796908"/>
              <a:gd name="connsiteX1" fmla="*/ 1809341 w 7189206"/>
              <a:gd name="connsiteY1" fmla="*/ 6360528 h 6796908"/>
              <a:gd name="connsiteX2" fmla="*/ 922643 w 7189206"/>
              <a:gd name="connsiteY2" fmla="*/ 5774217 h 6796908"/>
              <a:gd name="connsiteX3" fmla="*/ 557875 w 7189206"/>
              <a:gd name="connsiteY3" fmla="*/ 224382 h 6796908"/>
              <a:gd name="connsiteX4" fmla="*/ 5150281 w 7189206"/>
              <a:gd name="connsiteY4" fmla="*/ 297706 h 6796908"/>
              <a:gd name="connsiteX5" fmla="*/ 5212111 w 7189206"/>
              <a:gd name="connsiteY5" fmla="*/ 1209372 h 6796908"/>
              <a:gd name="connsiteX6" fmla="*/ 5492783 w 7189206"/>
              <a:gd name="connsiteY6" fmla="*/ 1509423 h 6796908"/>
              <a:gd name="connsiteX7" fmla="*/ 6635810 w 7189206"/>
              <a:gd name="connsiteY7" fmla="*/ 1509423 h 6796908"/>
              <a:gd name="connsiteX8" fmla="*/ 6863129 w 7189206"/>
              <a:gd name="connsiteY8" fmla="*/ 1603582 h 6796908"/>
              <a:gd name="connsiteX9" fmla="*/ 6957287 w 7189206"/>
              <a:gd name="connsiteY9" fmla="*/ 1830901 h 6796908"/>
              <a:gd name="connsiteX10" fmla="*/ 6957287 w 7189206"/>
              <a:gd name="connsiteY10" fmla="*/ 5331350 h 6796908"/>
              <a:gd name="connsiteX11" fmla="*/ 6863129 w 7189206"/>
              <a:gd name="connsiteY11" fmla="*/ 5558669 h 6796908"/>
              <a:gd name="connsiteX12" fmla="*/ 6593500 w 7189206"/>
              <a:gd name="connsiteY12" fmla="*/ 5582788 h 6796908"/>
              <a:gd name="connsiteX13" fmla="*/ 5000824 w 7189206"/>
              <a:gd name="connsiteY13" fmla="*/ 5652792 h 6796908"/>
              <a:gd name="connsiteX14" fmla="*/ 4952142 w 7189206"/>
              <a:gd name="connsiteY14" fmla="*/ 6369844 h 6796908"/>
              <a:gd name="connsiteX0" fmla="*/ 4952142 w 7101159"/>
              <a:gd name="connsiteY0" fmla="*/ 6369844 h 6796908"/>
              <a:gd name="connsiteX1" fmla="*/ 1809341 w 7101159"/>
              <a:gd name="connsiteY1" fmla="*/ 6360528 h 6796908"/>
              <a:gd name="connsiteX2" fmla="*/ 922643 w 7101159"/>
              <a:gd name="connsiteY2" fmla="*/ 5774217 h 6796908"/>
              <a:gd name="connsiteX3" fmla="*/ 557875 w 7101159"/>
              <a:gd name="connsiteY3" fmla="*/ 224382 h 6796908"/>
              <a:gd name="connsiteX4" fmla="*/ 5150281 w 7101159"/>
              <a:gd name="connsiteY4" fmla="*/ 297706 h 6796908"/>
              <a:gd name="connsiteX5" fmla="*/ 5212111 w 7101159"/>
              <a:gd name="connsiteY5" fmla="*/ 1209372 h 6796908"/>
              <a:gd name="connsiteX6" fmla="*/ 5492783 w 7101159"/>
              <a:gd name="connsiteY6" fmla="*/ 1509423 h 6796908"/>
              <a:gd name="connsiteX7" fmla="*/ 6635810 w 7101159"/>
              <a:gd name="connsiteY7" fmla="*/ 1509423 h 6796908"/>
              <a:gd name="connsiteX8" fmla="*/ 6863129 w 7101159"/>
              <a:gd name="connsiteY8" fmla="*/ 1603582 h 6796908"/>
              <a:gd name="connsiteX9" fmla="*/ 6957287 w 7101159"/>
              <a:gd name="connsiteY9" fmla="*/ 1830901 h 6796908"/>
              <a:gd name="connsiteX10" fmla="*/ 6957287 w 7101159"/>
              <a:gd name="connsiteY10" fmla="*/ 5331350 h 6796908"/>
              <a:gd name="connsiteX11" fmla="*/ 6863129 w 7101159"/>
              <a:gd name="connsiteY11" fmla="*/ 5558669 h 6796908"/>
              <a:gd name="connsiteX12" fmla="*/ 6593500 w 7101159"/>
              <a:gd name="connsiteY12" fmla="*/ 5582788 h 6796908"/>
              <a:gd name="connsiteX13" fmla="*/ 5000824 w 7101159"/>
              <a:gd name="connsiteY13" fmla="*/ 5652792 h 6796908"/>
              <a:gd name="connsiteX14" fmla="*/ 4952142 w 7101159"/>
              <a:gd name="connsiteY14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593500 w 6957287"/>
              <a:gd name="connsiteY11" fmla="*/ 5582788 h 6796908"/>
              <a:gd name="connsiteX12" fmla="*/ 5000824 w 6957287"/>
              <a:gd name="connsiteY12" fmla="*/ 5652792 h 6796908"/>
              <a:gd name="connsiteX13" fmla="*/ 4952142 w 6957287"/>
              <a:gd name="connsiteY13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593500 w 6957287"/>
              <a:gd name="connsiteY11" fmla="*/ 5582788 h 6796908"/>
              <a:gd name="connsiteX12" fmla="*/ 5000824 w 6957287"/>
              <a:gd name="connsiteY12" fmla="*/ 5652792 h 6796908"/>
              <a:gd name="connsiteX13" fmla="*/ 4952142 w 6957287"/>
              <a:gd name="connsiteY13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593500 w 6957287"/>
              <a:gd name="connsiteY11" fmla="*/ 5582788 h 6796908"/>
              <a:gd name="connsiteX12" fmla="*/ 5000824 w 6957287"/>
              <a:gd name="connsiteY12" fmla="*/ 5652792 h 6796908"/>
              <a:gd name="connsiteX13" fmla="*/ 4952142 w 6957287"/>
              <a:gd name="connsiteY13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593500 w 6957287"/>
              <a:gd name="connsiteY11" fmla="*/ 5582788 h 6796908"/>
              <a:gd name="connsiteX12" fmla="*/ 5000824 w 6957287"/>
              <a:gd name="connsiteY12" fmla="*/ 5652792 h 6796908"/>
              <a:gd name="connsiteX13" fmla="*/ 4952142 w 6957287"/>
              <a:gd name="connsiteY13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593500 w 6957287"/>
              <a:gd name="connsiteY11" fmla="*/ 5582788 h 6796908"/>
              <a:gd name="connsiteX12" fmla="*/ 5000824 w 6957287"/>
              <a:gd name="connsiteY12" fmla="*/ 5652792 h 6796908"/>
              <a:gd name="connsiteX13" fmla="*/ 4952142 w 6957287"/>
              <a:gd name="connsiteY13" fmla="*/ 6369844 h 6796908"/>
              <a:gd name="connsiteX0" fmla="*/ 4952142 w 6957287"/>
              <a:gd name="connsiteY0" fmla="*/ 6369844 h 6796908"/>
              <a:gd name="connsiteX1" fmla="*/ 1809341 w 6957287"/>
              <a:gd name="connsiteY1" fmla="*/ 6360528 h 6796908"/>
              <a:gd name="connsiteX2" fmla="*/ 922643 w 6957287"/>
              <a:gd name="connsiteY2" fmla="*/ 5774217 h 6796908"/>
              <a:gd name="connsiteX3" fmla="*/ 557875 w 6957287"/>
              <a:gd name="connsiteY3" fmla="*/ 224382 h 6796908"/>
              <a:gd name="connsiteX4" fmla="*/ 5150281 w 6957287"/>
              <a:gd name="connsiteY4" fmla="*/ 297706 h 6796908"/>
              <a:gd name="connsiteX5" fmla="*/ 5212111 w 6957287"/>
              <a:gd name="connsiteY5" fmla="*/ 1209372 h 6796908"/>
              <a:gd name="connsiteX6" fmla="*/ 5492783 w 6957287"/>
              <a:gd name="connsiteY6" fmla="*/ 1509423 h 6796908"/>
              <a:gd name="connsiteX7" fmla="*/ 6635810 w 6957287"/>
              <a:gd name="connsiteY7" fmla="*/ 1509423 h 6796908"/>
              <a:gd name="connsiteX8" fmla="*/ 6863129 w 6957287"/>
              <a:gd name="connsiteY8" fmla="*/ 1603582 h 6796908"/>
              <a:gd name="connsiteX9" fmla="*/ 6957287 w 6957287"/>
              <a:gd name="connsiteY9" fmla="*/ 1830901 h 6796908"/>
              <a:gd name="connsiteX10" fmla="*/ 6957287 w 6957287"/>
              <a:gd name="connsiteY10" fmla="*/ 5331350 h 6796908"/>
              <a:gd name="connsiteX11" fmla="*/ 6593500 w 6957287"/>
              <a:gd name="connsiteY11" fmla="*/ 5582788 h 6796908"/>
              <a:gd name="connsiteX12" fmla="*/ 5189445 w 6957287"/>
              <a:gd name="connsiteY12" fmla="*/ 5813039 h 6796908"/>
              <a:gd name="connsiteX13" fmla="*/ 4952142 w 6957287"/>
              <a:gd name="connsiteY13" fmla="*/ 6369844 h 6796908"/>
              <a:gd name="connsiteX0" fmla="*/ 4952142 w 6957287"/>
              <a:gd name="connsiteY0" fmla="*/ 6636933 h 6947203"/>
              <a:gd name="connsiteX1" fmla="*/ 1809341 w 6957287"/>
              <a:gd name="connsiteY1" fmla="*/ 6360528 h 6947203"/>
              <a:gd name="connsiteX2" fmla="*/ 922643 w 6957287"/>
              <a:gd name="connsiteY2" fmla="*/ 5774217 h 6947203"/>
              <a:gd name="connsiteX3" fmla="*/ 557875 w 6957287"/>
              <a:gd name="connsiteY3" fmla="*/ 224382 h 6947203"/>
              <a:gd name="connsiteX4" fmla="*/ 5150281 w 6957287"/>
              <a:gd name="connsiteY4" fmla="*/ 297706 h 6947203"/>
              <a:gd name="connsiteX5" fmla="*/ 5212111 w 6957287"/>
              <a:gd name="connsiteY5" fmla="*/ 1209372 h 6947203"/>
              <a:gd name="connsiteX6" fmla="*/ 5492783 w 6957287"/>
              <a:gd name="connsiteY6" fmla="*/ 1509423 h 6947203"/>
              <a:gd name="connsiteX7" fmla="*/ 6635810 w 6957287"/>
              <a:gd name="connsiteY7" fmla="*/ 1509423 h 6947203"/>
              <a:gd name="connsiteX8" fmla="*/ 6863129 w 6957287"/>
              <a:gd name="connsiteY8" fmla="*/ 1603582 h 6947203"/>
              <a:gd name="connsiteX9" fmla="*/ 6957287 w 6957287"/>
              <a:gd name="connsiteY9" fmla="*/ 1830901 h 6947203"/>
              <a:gd name="connsiteX10" fmla="*/ 6957287 w 6957287"/>
              <a:gd name="connsiteY10" fmla="*/ 5331350 h 6947203"/>
              <a:gd name="connsiteX11" fmla="*/ 6593500 w 6957287"/>
              <a:gd name="connsiteY11" fmla="*/ 5582788 h 6947203"/>
              <a:gd name="connsiteX12" fmla="*/ 5189445 w 6957287"/>
              <a:gd name="connsiteY12" fmla="*/ 5813039 h 6947203"/>
              <a:gd name="connsiteX13" fmla="*/ 4952142 w 6957287"/>
              <a:gd name="connsiteY13" fmla="*/ 6636933 h 6947203"/>
              <a:gd name="connsiteX0" fmla="*/ 4952142 w 6957287"/>
              <a:gd name="connsiteY0" fmla="*/ 6636933 h 6947203"/>
              <a:gd name="connsiteX1" fmla="*/ 1809341 w 6957287"/>
              <a:gd name="connsiteY1" fmla="*/ 6734460 h 6947203"/>
              <a:gd name="connsiteX2" fmla="*/ 922643 w 6957287"/>
              <a:gd name="connsiteY2" fmla="*/ 5774217 h 6947203"/>
              <a:gd name="connsiteX3" fmla="*/ 557875 w 6957287"/>
              <a:gd name="connsiteY3" fmla="*/ 224382 h 6947203"/>
              <a:gd name="connsiteX4" fmla="*/ 5150281 w 6957287"/>
              <a:gd name="connsiteY4" fmla="*/ 297706 h 6947203"/>
              <a:gd name="connsiteX5" fmla="*/ 5212111 w 6957287"/>
              <a:gd name="connsiteY5" fmla="*/ 1209372 h 6947203"/>
              <a:gd name="connsiteX6" fmla="*/ 5492783 w 6957287"/>
              <a:gd name="connsiteY6" fmla="*/ 1509423 h 6947203"/>
              <a:gd name="connsiteX7" fmla="*/ 6635810 w 6957287"/>
              <a:gd name="connsiteY7" fmla="*/ 1509423 h 6947203"/>
              <a:gd name="connsiteX8" fmla="*/ 6863129 w 6957287"/>
              <a:gd name="connsiteY8" fmla="*/ 1603582 h 6947203"/>
              <a:gd name="connsiteX9" fmla="*/ 6957287 w 6957287"/>
              <a:gd name="connsiteY9" fmla="*/ 1830901 h 6947203"/>
              <a:gd name="connsiteX10" fmla="*/ 6957287 w 6957287"/>
              <a:gd name="connsiteY10" fmla="*/ 5331350 h 6947203"/>
              <a:gd name="connsiteX11" fmla="*/ 6593500 w 6957287"/>
              <a:gd name="connsiteY11" fmla="*/ 5582788 h 6947203"/>
              <a:gd name="connsiteX12" fmla="*/ 5189445 w 6957287"/>
              <a:gd name="connsiteY12" fmla="*/ 5813039 h 6947203"/>
              <a:gd name="connsiteX13" fmla="*/ 4952142 w 6957287"/>
              <a:gd name="connsiteY13" fmla="*/ 6636933 h 6947203"/>
              <a:gd name="connsiteX0" fmla="*/ 4952142 w 6957287"/>
              <a:gd name="connsiteY0" fmla="*/ 6636933 h 6947203"/>
              <a:gd name="connsiteX1" fmla="*/ 1809341 w 6957287"/>
              <a:gd name="connsiteY1" fmla="*/ 6734460 h 6947203"/>
              <a:gd name="connsiteX2" fmla="*/ 356668 w 6957287"/>
              <a:gd name="connsiteY2" fmla="*/ 5774217 h 6947203"/>
              <a:gd name="connsiteX3" fmla="*/ 557875 w 6957287"/>
              <a:gd name="connsiteY3" fmla="*/ 224382 h 6947203"/>
              <a:gd name="connsiteX4" fmla="*/ 5150281 w 6957287"/>
              <a:gd name="connsiteY4" fmla="*/ 297706 h 6947203"/>
              <a:gd name="connsiteX5" fmla="*/ 5212111 w 6957287"/>
              <a:gd name="connsiteY5" fmla="*/ 1209372 h 6947203"/>
              <a:gd name="connsiteX6" fmla="*/ 5492783 w 6957287"/>
              <a:gd name="connsiteY6" fmla="*/ 1509423 h 6947203"/>
              <a:gd name="connsiteX7" fmla="*/ 6635810 w 6957287"/>
              <a:gd name="connsiteY7" fmla="*/ 1509423 h 6947203"/>
              <a:gd name="connsiteX8" fmla="*/ 6863129 w 6957287"/>
              <a:gd name="connsiteY8" fmla="*/ 1603582 h 6947203"/>
              <a:gd name="connsiteX9" fmla="*/ 6957287 w 6957287"/>
              <a:gd name="connsiteY9" fmla="*/ 1830901 h 6947203"/>
              <a:gd name="connsiteX10" fmla="*/ 6957287 w 6957287"/>
              <a:gd name="connsiteY10" fmla="*/ 5331350 h 6947203"/>
              <a:gd name="connsiteX11" fmla="*/ 6593500 w 6957287"/>
              <a:gd name="connsiteY11" fmla="*/ 5582788 h 6947203"/>
              <a:gd name="connsiteX12" fmla="*/ 5189445 w 6957287"/>
              <a:gd name="connsiteY12" fmla="*/ 5813039 h 6947203"/>
              <a:gd name="connsiteX13" fmla="*/ 4952142 w 6957287"/>
              <a:gd name="connsiteY13" fmla="*/ 6636933 h 694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57287" h="6947203">
                <a:moveTo>
                  <a:pt x="4952142" y="6636933"/>
                </a:moveTo>
                <a:cubicBezTo>
                  <a:pt x="5062265" y="6947203"/>
                  <a:pt x="1772464" y="6916402"/>
                  <a:pt x="1809341" y="6734460"/>
                </a:cubicBezTo>
                <a:cubicBezTo>
                  <a:pt x="1284490" y="6733131"/>
                  <a:pt x="565246" y="6859230"/>
                  <a:pt x="356668" y="5774217"/>
                </a:cubicBezTo>
                <a:cubicBezTo>
                  <a:pt x="148090" y="4689204"/>
                  <a:pt x="0" y="1235076"/>
                  <a:pt x="557875" y="224382"/>
                </a:cubicBezTo>
                <a:cubicBezTo>
                  <a:pt x="596957" y="285925"/>
                  <a:pt x="4552762" y="0"/>
                  <a:pt x="5150281" y="297706"/>
                </a:cubicBezTo>
                <a:cubicBezTo>
                  <a:pt x="5308693" y="471869"/>
                  <a:pt x="5155027" y="891679"/>
                  <a:pt x="5212111" y="1209372"/>
                </a:cubicBezTo>
                <a:cubicBezTo>
                  <a:pt x="5300148" y="1379479"/>
                  <a:pt x="5282337" y="1391889"/>
                  <a:pt x="5492783" y="1509423"/>
                </a:cubicBezTo>
                <a:lnTo>
                  <a:pt x="6635810" y="1509423"/>
                </a:lnTo>
                <a:cubicBezTo>
                  <a:pt x="6721071" y="1509423"/>
                  <a:pt x="6802840" y="1543293"/>
                  <a:pt x="6863129" y="1603582"/>
                </a:cubicBezTo>
                <a:cubicBezTo>
                  <a:pt x="6923418" y="1663871"/>
                  <a:pt x="6957287" y="1745640"/>
                  <a:pt x="6957287" y="1830901"/>
                </a:cubicBezTo>
                <a:lnTo>
                  <a:pt x="6957287" y="5331350"/>
                </a:lnTo>
                <a:cubicBezTo>
                  <a:pt x="6776637" y="5551733"/>
                  <a:pt x="6818529" y="5563243"/>
                  <a:pt x="6593500" y="5582788"/>
                </a:cubicBezTo>
                <a:cubicBezTo>
                  <a:pt x="6062608" y="5606123"/>
                  <a:pt x="5392922" y="5563706"/>
                  <a:pt x="5189445" y="5813039"/>
                </a:cubicBezTo>
                <a:cubicBezTo>
                  <a:pt x="4994166" y="6025056"/>
                  <a:pt x="4968369" y="6397916"/>
                  <a:pt x="4952142" y="6636933"/>
                </a:cubicBezTo>
                <a:close/>
              </a:path>
            </a:pathLst>
          </a:custGeom>
          <a:solidFill>
            <a:srgbClr val="764A36"/>
          </a:solidFill>
          <a:ln w="38100">
            <a:solidFill>
              <a:srgbClr val="F8A23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3571932" y="-1003397"/>
            <a:ext cx="7550900" cy="8147173"/>
            <a:chOff x="-407132" y="-703221"/>
            <a:chExt cx="7550900" cy="8147173"/>
          </a:xfrm>
        </p:grpSpPr>
        <p:grpSp>
          <p:nvGrpSpPr>
            <p:cNvPr id="6" name="Группа 63"/>
            <p:cNvGrpSpPr/>
            <p:nvPr/>
          </p:nvGrpSpPr>
          <p:grpSpPr>
            <a:xfrm>
              <a:off x="5429257" y="2016490"/>
              <a:ext cx="1714511" cy="3135483"/>
              <a:chOff x="5500694" y="2068878"/>
              <a:chExt cx="1643073" cy="313548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Полилиния 7"/>
              <p:cNvSpPr/>
              <p:nvPr/>
            </p:nvSpPr>
            <p:spPr>
              <a:xfrm>
                <a:off x="5500694" y="2068878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5500694" y="3340870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5500694" y="4653924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rgbClr val="FBCDA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5500694" y="2714620"/>
                <a:ext cx="1643073" cy="550437"/>
              </a:xfrm>
              <a:custGeom>
                <a:avLst/>
                <a:gdLst>
                  <a:gd name="connsiteX0" fmla="*/ 942975 w 942975"/>
                  <a:gd name="connsiteY0" fmla="*/ 485775 h 495301"/>
                  <a:gd name="connsiteX1" fmla="*/ 485775 w 942975"/>
                  <a:gd name="connsiteY1" fmla="*/ 414338 h 495301"/>
                  <a:gd name="connsiteX2" fmla="*/ 0 w 942975"/>
                  <a:gd name="connsiteY2" fmla="*/ 0 h 49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495301">
                    <a:moveTo>
                      <a:pt x="942975" y="485775"/>
                    </a:moveTo>
                    <a:cubicBezTo>
                      <a:pt x="792956" y="490538"/>
                      <a:pt x="642938" y="495301"/>
                      <a:pt x="485775" y="414338"/>
                    </a:cubicBezTo>
                    <a:cubicBezTo>
                      <a:pt x="328612" y="333375"/>
                      <a:pt x="164306" y="166687"/>
                      <a:pt x="0" y="0"/>
                    </a:cubicBezTo>
                  </a:path>
                </a:pathLst>
              </a:cu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олилиния 6"/>
            <p:cNvSpPr/>
            <p:nvPr/>
          </p:nvSpPr>
          <p:spPr>
            <a:xfrm>
              <a:off x="-407132" y="-703221"/>
              <a:ext cx="5890199" cy="8147173"/>
            </a:xfrm>
            <a:custGeom>
              <a:avLst/>
              <a:gdLst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0 w 1928826"/>
                <a:gd name="connsiteY11" fmla="*/ 3821926 h 4143404"/>
                <a:gd name="connsiteX12" fmla="*/ 0 w 1928826"/>
                <a:gd name="connsiteY12" fmla="*/ 321477 h 4143404"/>
                <a:gd name="connsiteX0" fmla="*/ 0 w 1928826"/>
                <a:gd name="connsiteY0" fmla="*/ 321477 h 4143404"/>
                <a:gd name="connsiteX1" fmla="*/ 94159 w 1928826"/>
                <a:gd name="connsiteY1" fmla="*/ 94158 h 4143404"/>
                <a:gd name="connsiteX2" fmla="*/ 321478 w 1928826"/>
                <a:gd name="connsiteY2" fmla="*/ 0 h 4143404"/>
                <a:gd name="connsiteX3" fmla="*/ 1607349 w 1928826"/>
                <a:gd name="connsiteY3" fmla="*/ 0 h 4143404"/>
                <a:gd name="connsiteX4" fmla="*/ 1834668 w 1928826"/>
                <a:gd name="connsiteY4" fmla="*/ 94159 h 4143404"/>
                <a:gd name="connsiteX5" fmla="*/ 1928826 w 1928826"/>
                <a:gd name="connsiteY5" fmla="*/ 321478 h 4143404"/>
                <a:gd name="connsiteX6" fmla="*/ 1928826 w 1928826"/>
                <a:gd name="connsiteY6" fmla="*/ 3821927 h 4143404"/>
                <a:gd name="connsiteX7" fmla="*/ 1834668 w 1928826"/>
                <a:gd name="connsiteY7" fmla="*/ 4049246 h 4143404"/>
                <a:gd name="connsiteX8" fmla="*/ 1607349 w 1928826"/>
                <a:gd name="connsiteY8" fmla="*/ 4143404 h 4143404"/>
                <a:gd name="connsiteX9" fmla="*/ 321477 w 1928826"/>
                <a:gd name="connsiteY9" fmla="*/ 4143404 h 4143404"/>
                <a:gd name="connsiteX10" fmla="*/ 94158 w 1928826"/>
                <a:gd name="connsiteY10" fmla="*/ 4049245 h 4143404"/>
                <a:gd name="connsiteX11" fmla="*/ 91440 w 1928826"/>
                <a:gd name="connsiteY11" fmla="*/ 3913366 h 4143404"/>
                <a:gd name="connsiteX0" fmla="*/ 650328 w 2579154"/>
                <a:gd name="connsiteY0" fmla="*/ 1313194 h 5135121"/>
                <a:gd name="connsiteX1" fmla="*/ 744487 w 2579154"/>
                <a:gd name="connsiteY1" fmla="*/ 1085875 h 5135121"/>
                <a:gd name="connsiteX2" fmla="*/ 971806 w 2579154"/>
                <a:gd name="connsiteY2" fmla="*/ 991717 h 5135121"/>
                <a:gd name="connsiteX3" fmla="*/ 2257677 w 2579154"/>
                <a:gd name="connsiteY3" fmla="*/ 991717 h 5135121"/>
                <a:gd name="connsiteX4" fmla="*/ 2484996 w 2579154"/>
                <a:gd name="connsiteY4" fmla="*/ 1085876 h 5135121"/>
                <a:gd name="connsiteX5" fmla="*/ 2579154 w 2579154"/>
                <a:gd name="connsiteY5" fmla="*/ 1313195 h 5135121"/>
                <a:gd name="connsiteX6" fmla="*/ 2579154 w 2579154"/>
                <a:gd name="connsiteY6" fmla="*/ 4813644 h 5135121"/>
                <a:gd name="connsiteX7" fmla="*/ 2484996 w 2579154"/>
                <a:gd name="connsiteY7" fmla="*/ 5040963 h 5135121"/>
                <a:gd name="connsiteX8" fmla="*/ 2257677 w 2579154"/>
                <a:gd name="connsiteY8" fmla="*/ 5135121 h 5135121"/>
                <a:gd name="connsiteX9" fmla="*/ 971805 w 2579154"/>
                <a:gd name="connsiteY9" fmla="*/ 5135121 h 5135121"/>
                <a:gd name="connsiteX10" fmla="*/ 744486 w 2579154"/>
                <a:gd name="connsiteY10" fmla="*/ 5040962 h 5135121"/>
                <a:gd name="connsiteX11" fmla="*/ 741768 w 2579154"/>
                <a:gd name="connsiteY11" fmla="*/ 4905083 h 5135121"/>
                <a:gd name="connsiteX0" fmla="*/ 0 w 1928826"/>
                <a:gd name="connsiteY0" fmla="*/ 321477 h 4143404"/>
                <a:gd name="connsiteX1" fmla="*/ 321478 w 1928826"/>
                <a:gd name="connsiteY1" fmla="*/ 0 h 4143404"/>
                <a:gd name="connsiteX2" fmla="*/ 1607349 w 1928826"/>
                <a:gd name="connsiteY2" fmla="*/ 0 h 4143404"/>
                <a:gd name="connsiteX3" fmla="*/ 1834668 w 1928826"/>
                <a:gd name="connsiteY3" fmla="*/ 94159 h 4143404"/>
                <a:gd name="connsiteX4" fmla="*/ 1928826 w 1928826"/>
                <a:gd name="connsiteY4" fmla="*/ 321478 h 4143404"/>
                <a:gd name="connsiteX5" fmla="*/ 1928826 w 1928826"/>
                <a:gd name="connsiteY5" fmla="*/ 3821927 h 4143404"/>
                <a:gd name="connsiteX6" fmla="*/ 1834668 w 1928826"/>
                <a:gd name="connsiteY6" fmla="*/ 4049246 h 4143404"/>
                <a:gd name="connsiteX7" fmla="*/ 1607349 w 1928826"/>
                <a:gd name="connsiteY7" fmla="*/ 4143404 h 4143404"/>
                <a:gd name="connsiteX8" fmla="*/ 321477 w 1928826"/>
                <a:gd name="connsiteY8" fmla="*/ 4143404 h 4143404"/>
                <a:gd name="connsiteX9" fmla="*/ 94158 w 1928826"/>
                <a:gd name="connsiteY9" fmla="*/ 4049245 h 4143404"/>
                <a:gd name="connsiteX10" fmla="*/ 91440 w 1928826"/>
                <a:gd name="connsiteY10" fmla="*/ 3913366 h 4143404"/>
                <a:gd name="connsiteX0" fmla="*/ 0 w 1928826"/>
                <a:gd name="connsiteY0" fmla="*/ 66974 h 4674743"/>
                <a:gd name="connsiteX1" fmla="*/ 321478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0 w 1928826"/>
                <a:gd name="connsiteY0" fmla="*/ 66974 h 4674743"/>
                <a:gd name="connsiteX1" fmla="*/ 464322 w 1928826"/>
                <a:gd name="connsiteY1" fmla="*/ 531339 h 4674743"/>
                <a:gd name="connsiteX2" fmla="*/ 1607349 w 1928826"/>
                <a:gd name="connsiteY2" fmla="*/ 531339 h 4674743"/>
                <a:gd name="connsiteX3" fmla="*/ 1834668 w 1928826"/>
                <a:gd name="connsiteY3" fmla="*/ 625498 h 4674743"/>
                <a:gd name="connsiteX4" fmla="*/ 1928826 w 1928826"/>
                <a:gd name="connsiteY4" fmla="*/ 852817 h 4674743"/>
                <a:gd name="connsiteX5" fmla="*/ 1928826 w 1928826"/>
                <a:gd name="connsiteY5" fmla="*/ 4353266 h 4674743"/>
                <a:gd name="connsiteX6" fmla="*/ 1834668 w 1928826"/>
                <a:gd name="connsiteY6" fmla="*/ 4580585 h 4674743"/>
                <a:gd name="connsiteX7" fmla="*/ 1607349 w 1928826"/>
                <a:gd name="connsiteY7" fmla="*/ 4674743 h 4674743"/>
                <a:gd name="connsiteX8" fmla="*/ 321477 w 1928826"/>
                <a:gd name="connsiteY8" fmla="*/ 4674743 h 4674743"/>
                <a:gd name="connsiteX9" fmla="*/ 94158 w 1928826"/>
                <a:gd name="connsiteY9" fmla="*/ 4580584 h 4674743"/>
                <a:gd name="connsiteX10" fmla="*/ 91440 w 1928826"/>
                <a:gd name="connsiteY10" fmla="*/ 4444705 h 4674743"/>
                <a:gd name="connsiteX0" fmla="*/ 142908 w 2071734"/>
                <a:gd name="connsiteY0" fmla="*/ 66974 h 4944747"/>
                <a:gd name="connsiteX1" fmla="*/ 607230 w 2071734"/>
                <a:gd name="connsiteY1" fmla="*/ 531339 h 4944747"/>
                <a:gd name="connsiteX2" fmla="*/ 1750257 w 2071734"/>
                <a:gd name="connsiteY2" fmla="*/ 531339 h 4944747"/>
                <a:gd name="connsiteX3" fmla="*/ 1977576 w 2071734"/>
                <a:gd name="connsiteY3" fmla="*/ 625498 h 4944747"/>
                <a:gd name="connsiteX4" fmla="*/ 2071734 w 2071734"/>
                <a:gd name="connsiteY4" fmla="*/ 852817 h 4944747"/>
                <a:gd name="connsiteX5" fmla="*/ 2071734 w 2071734"/>
                <a:gd name="connsiteY5" fmla="*/ 4353266 h 4944747"/>
                <a:gd name="connsiteX6" fmla="*/ 1977576 w 2071734"/>
                <a:gd name="connsiteY6" fmla="*/ 4580585 h 4944747"/>
                <a:gd name="connsiteX7" fmla="*/ 1750257 w 2071734"/>
                <a:gd name="connsiteY7" fmla="*/ 4674743 h 4944747"/>
                <a:gd name="connsiteX8" fmla="*/ 464385 w 2071734"/>
                <a:gd name="connsiteY8" fmla="*/ 4674743 h 4944747"/>
                <a:gd name="connsiteX9" fmla="*/ 237066 w 2071734"/>
                <a:gd name="connsiteY9" fmla="*/ 4580584 h 4944747"/>
                <a:gd name="connsiteX10" fmla="*/ 91440 w 2071734"/>
                <a:gd name="connsiteY10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66974 h 4944747"/>
                <a:gd name="connsiteX1" fmla="*/ 515790 w 1980294"/>
                <a:gd name="connsiteY1" fmla="*/ 531339 h 4944747"/>
                <a:gd name="connsiteX2" fmla="*/ 1658817 w 1980294"/>
                <a:gd name="connsiteY2" fmla="*/ 531339 h 4944747"/>
                <a:gd name="connsiteX3" fmla="*/ 1886136 w 1980294"/>
                <a:gd name="connsiteY3" fmla="*/ 625498 h 4944747"/>
                <a:gd name="connsiteX4" fmla="*/ 1980294 w 1980294"/>
                <a:gd name="connsiteY4" fmla="*/ 852817 h 4944747"/>
                <a:gd name="connsiteX5" fmla="*/ 1980294 w 1980294"/>
                <a:gd name="connsiteY5" fmla="*/ 4353266 h 4944747"/>
                <a:gd name="connsiteX6" fmla="*/ 1886136 w 1980294"/>
                <a:gd name="connsiteY6" fmla="*/ 4580585 h 4944747"/>
                <a:gd name="connsiteX7" fmla="*/ 1658817 w 1980294"/>
                <a:gd name="connsiteY7" fmla="*/ 4674743 h 4944747"/>
                <a:gd name="connsiteX8" fmla="*/ 372945 w 1980294"/>
                <a:gd name="connsiteY8" fmla="*/ 4674743 h 4944747"/>
                <a:gd name="connsiteX9" fmla="*/ 0 w 1980294"/>
                <a:gd name="connsiteY9" fmla="*/ 4944747 h 4944747"/>
                <a:gd name="connsiteX0" fmla="*/ 51468 w 1980294"/>
                <a:gd name="connsiteY0" fmla="*/ 273334 h 5151107"/>
                <a:gd name="connsiteX1" fmla="*/ 515790 w 1980294"/>
                <a:gd name="connsiteY1" fmla="*/ 737699 h 5151107"/>
                <a:gd name="connsiteX2" fmla="*/ 1658817 w 1980294"/>
                <a:gd name="connsiteY2" fmla="*/ 737699 h 5151107"/>
                <a:gd name="connsiteX3" fmla="*/ 1886136 w 1980294"/>
                <a:gd name="connsiteY3" fmla="*/ 831858 h 5151107"/>
                <a:gd name="connsiteX4" fmla="*/ 1980294 w 1980294"/>
                <a:gd name="connsiteY4" fmla="*/ 1059177 h 5151107"/>
                <a:gd name="connsiteX5" fmla="*/ 1980294 w 1980294"/>
                <a:gd name="connsiteY5" fmla="*/ 4559626 h 5151107"/>
                <a:gd name="connsiteX6" fmla="*/ 1886136 w 1980294"/>
                <a:gd name="connsiteY6" fmla="*/ 4786945 h 5151107"/>
                <a:gd name="connsiteX7" fmla="*/ 1658817 w 1980294"/>
                <a:gd name="connsiteY7" fmla="*/ 4881103 h 5151107"/>
                <a:gd name="connsiteX8" fmla="*/ 372945 w 1980294"/>
                <a:gd name="connsiteY8" fmla="*/ 4881103 h 5151107"/>
                <a:gd name="connsiteX9" fmla="*/ 0 w 1980294"/>
                <a:gd name="connsiteY9" fmla="*/ 5151107 h 5151107"/>
                <a:gd name="connsiteX0" fmla="*/ 51468 w 1980294"/>
                <a:gd name="connsiteY0" fmla="*/ 0 h 4877773"/>
                <a:gd name="connsiteX1" fmla="*/ 419784 w 1980294"/>
                <a:gd name="connsiteY1" fmla="*/ 217204 h 4877773"/>
                <a:gd name="connsiteX2" fmla="*/ 515790 w 1980294"/>
                <a:gd name="connsiteY2" fmla="*/ 464365 h 4877773"/>
                <a:gd name="connsiteX3" fmla="*/ 1658817 w 1980294"/>
                <a:gd name="connsiteY3" fmla="*/ 464365 h 4877773"/>
                <a:gd name="connsiteX4" fmla="*/ 1886136 w 1980294"/>
                <a:gd name="connsiteY4" fmla="*/ 558524 h 4877773"/>
                <a:gd name="connsiteX5" fmla="*/ 1980294 w 1980294"/>
                <a:gd name="connsiteY5" fmla="*/ 785843 h 4877773"/>
                <a:gd name="connsiteX6" fmla="*/ 1980294 w 1980294"/>
                <a:gd name="connsiteY6" fmla="*/ 4286292 h 4877773"/>
                <a:gd name="connsiteX7" fmla="*/ 1886136 w 1980294"/>
                <a:gd name="connsiteY7" fmla="*/ 4513611 h 4877773"/>
                <a:gd name="connsiteX8" fmla="*/ 1658817 w 1980294"/>
                <a:gd name="connsiteY8" fmla="*/ 4607769 h 4877773"/>
                <a:gd name="connsiteX9" fmla="*/ 372945 w 1980294"/>
                <a:gd name="connsiteY9" fmla="*/ 4607769 h 4877773"/>
                <a:gd name="connsiteX10" fmla="*/ 0 w 1980294"/>
                <a:gd name="connsiteY10" fmla="*/ 4877773 h 4877773"/>
                <a:gd name="connsiteX0" fmla="*/ 419784 w 1980294"/>
                <a:gd name="connsiteY0" fmla="*/ 0 h 4660569"/>
                <a:gd name="connsiteX1" fmla="*/ 515790 w 1980294"/>
                <a:gd name="connsiteY1" fmla="*/ 247161 h 4660569"/>
                <a:gd name="connsiteX2" fmla="*/ 1658817 w 1980294"/>
                <a:gd name="connsiteY2" fmla="*/ 247161 h 4660569"/>
                <a:gd name="connsiteX3" fmla="*/ 1886136 w 1980294"/>
                <a:gd name="connsiteY3" fmla="*/ 341320 h 4660569"/>
                <a:gd name="connsiteX4" fmla="*/ 1980294 w 1980294"/>
                <a:gd name="connsiteY4" fmla="*/ 568639 h 4660569"/>
                <a:gd name="connsiteX5" fmla="*/ 1980294 w 1980294"/>
                <a:gd name="connsiteY5" fmla="*/ 4069088 h 4660569"/>
                <a:gd name="connsiteX6" fmla="*/ 1886136 w 1980294"/>
                <a:gd name="connsiteY6" fmla="*/ 4296407 h 4660569"/>
                <a:gd name="connsiteX7" fmla="*/ 1658817 w 1980294"/>
                <a:gd name="connsiteY7" fmla="*/ 4390565 h 4660569"/>
                <a:gd name="connsiteX8" fmla="*/ 372945 w 1980294"/>
                <a:gd name="connsiteY8" fmla="*/ 4390565 h 4660569"/>
                <a:gd name="connsiteX9" fmla="*/ 0 w 1980294"/>
                <a:gd name="connsiteY9" fmla="*/ 4660569 h 4660569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5017783"/>
                <a:gd name="connsiteX1" fmla="*/ 515790 w 1980294"/>
                <a:gd name="connsiteY1" fmla="*/ 604375 h 5017783"/>
                <a:gd name="connsiteX2" fmla="*/ 1658817 w 1980294"/>
                <a:gd name="connsiteY2" fmla="*/ 604375 h 5017783"/>
                <a:gd name="connsiteX3" fmla="*/ 1886136 w 1980294"/>
                <a:gd name="connsiteY3" fmla="*/ 698534 h 5017783"/>
                <a:gd name="connsiteX4" fmla="*/ 1980294 w 1980294"/>
                <a:gd name="connsiteY4" fmla="*/ 925853 h 5017783"/>
                <a:gd name="connsiteX5" fmla="*/ 1980294 w 1980294"/>
                <a:gd name="connsiteY5" fmla="*/ 4426302 h 5017783"/>
                <a:gd name="connsiteX6" fmla="*/ 1886136 w 1980294"/>
                <a:gd name="connsiteY6" fmla="*/ 4653621 h 5017783"/>
                <a:gd name="connsiteX7" fmla="*/ 1658817 w 1980294"/>
                <a:gd name="connsiteY7" fmla="*/ 4747779 h 5017783"/>
                <a:gd name="connsiteX8" fmla="*/ 372945 w 1980294"/>
                <a:gd name="connsiteY8" fmla="*/ 4747779 h 5017783"/>
                <a:gd name="connsiteX9" fmla="*/ 0 w 1980294"/>
                <a:gd name="connsiteY9" fmla="*/ 5017783 h 5017783"/>
                <a:gd name="connsiteX0" fmla="*/ 134000 w 1980294"/>
                <a:gd name="connsiteY0" fmla="*/ 0 h 4803493"/>
                <a:gd name="connsiteX1" fmla="*/ 515790 w 1980294"/>
                <a:gd name="connsiteY1" fmla="*/ 390085 h 4803493"/>
                <a:gd name="connsiteX2" fmla="*/ 1658817 w 1980294"/>
                <a:gd name="connsiteY2" fmla="*/ 390085 h 4803493"/>
                <a:gd name="connsiteX3" fmla="*/ 1886136 w 1980294"/>
                <a:gd name="connsiteY3" fmla="*/ 484244 h 4803493"/>
                <a:gd name="connsiteX4" fmla="*/ 1980294 w 1980294"/>
                <a:gd name="connsiteY4" fmla="*/ 711563 h 4803493"/>
                <a:gd name="connsiteX5" fmla="*/ 1980294 w 1980294"/>
                <a:gd name="connsiteY5" fmla="*/ 4212012 h 4803493"/>
                <a:gd name="connsiteX6" fmla="*/ 1886136 w 1980294"/>
                <a:gd name="connsiteY6" fmla="*/ 4439331 h 4803493"/>
                <a:gd name="connsiteX7" fmla="*/ 1658817 w 1980294"/>
                <a:gd name="connsiteY7" fmla="*/ 4533489 h 4803493"/>
                <a:gd name="connsiteX8" fmla="*/ 372945 w 1980294"/>
                <a:gd name="connsiteY8" fmla="*/ 4533489 h 4803493"/>
                <a:gd name="connsiteX9" fmla="*/ 0 w 1980294"/>
                <a:gd name="connsiteY9" fmla="*/ 4803493 h 4803493"/>
                <a:gd name="connsiteX0" fmla="*/ 134000 w 1980294"/>
                <a:gd name="connsiteY0" fmla="*/ 0 h 4803493"/>
                <a:gd name="connsiteX1" fmla="*/ 173288 w 1980294"/>
                <a:gd name="connsiteY1" fmla="*/ 315221 h 4803493"/>
                <a:gd name="connsiteX2" fmla="*/ 515790 w 1980294"/>
                <a:gd name="connsiteY2" fmla="*/ 390085 h 4803493"/>
                <a:gd name="connsiteX3" fmla="*/ 1658817 w 1980294"/>
                <a:gd name="connsiteY3" fmla="*/ 390085 h 4803493"/>
                <a:gd name="connsiteX4" fmla="*/ 1886136 w 1980294"/>
                <a:gd name="connsiteY4" fmla="*/ 484244 h 4803493"/>
                <a:gd name="connsiteX5" fmla="*/ 1980294 w 1980294"/>
                <a:gd name="connsiteY5" fmla="*/ 711563 h 4803493"/>
                <a:gd name="connsiteX6" fmla="*/ 1980294 w 1980294"/>
                <a:gd name="connsiteY6" fmla="*/ 4212012 h 4803493"/>
                <a:gd name="connsiteX7" fmla="*/ 1886136 w 1980294"/>
                <a:gd name="connsiteY7" fmla="*/ 4439331 h 4803493"/>
                <a:gd name="connsiteX8" fmla="*/ 1658817 w 1980294"/>
                <a:gd name="connsiteY8" fmla="*/ 4533489 h 4803493"/>
                <a:gd name="connsiteX9" fmla="*/ 372945 w 1980294"/>
                <a:gd name="connsiteY9" fmla="*/ 4533489 h 4803493"/>
                <a:gd name="connsiteX10" fmla="*/ 0 w 1980294"/>
                <a:gd name="connsiteY10" fmla="*/ 4803493 h 4803493"/>
                <a:gd name="connsiteX0" fmla="*/ 134000 w 1980294"/>
                <a:gd name="connsiteY0" fmla="*/ 1223396 h 6026889"/>
                <a:gd name="connsiteX1" fmla="*/ 160912 w 1980294"/>
                <a:gd name="connsiteY1" fmla="*/ 52537 h 6026889"/>
                <a:gd name="connsiteX2" fmla="*/ 173288 w 1980294"/>
                <a:gd name="connsiteY2" fmla="*/ 1538617 h 6026889"/>
                <a:gd name="connsiteX3" fmla="*/ 515790 w 1980294"/>
                <a:gd name="connsiteY3" fmla="*/ 1613481 h 6026889"/>
                <a:gd name="connsiteX4" fmla="*/ 1658817 w 1980294"/>
                <a:gd name="connsiteY4" fmla="*/ 1613481 h 6026889"/>
                <a:gd name="connsiteX5" fmla="*/ 1886136 w 1980294"/>
                <a:gd name="connsiteY5" fmla="*/ 1707640 h 6026889"/>
                <a:gd name="connsiteX6" fmla="*/ 1980294 w 1980294"/>
                <a:gd name="connsiteY6" fmla="*/ 1934959 h 6026889"/>
                <a:gd name="connsiteX7" fmla="*/ 1980294 w 1980294"/>
                <a:gd name="connsiteY7" fmla="*/ 5435408 h 6026889"/>
                <a:gd name="connsiteX8" fmla="*/ 1886136 w 1980294"/>
                <a:gd name="connsiteY8" fmla="*/ 5662727 h 6026889"/>
                <a:gd name="connsiteX9" fmla="*/ 1658817 w 1980294"/>
                <a:gd name="connsiteY9" fmla="*/ 5756885 h 6026889"/>
                <a:gd name="connsiteX10" fmla="*/ 372945 w 1980294"/>
                <a:gd name="connsiteY10" fmla="*/ 5756885 h 6026889"/>
                <a:gd name="connsiteX11" fmla="*/ 0 w 1980294"/>
                <a:gd name="connsiteY11" fmla="*/ 6026889 h 6026889"/>
                <a:gd name="connsiteX0" fmla="*/ 134000 w 1980294"/>
                <a:gd name="connsiteY0" fmla="*/ 1185865 h 5989358"/>
                <a:gd name="connsiteX1" fmla="*/ 160912 w 1980294"/>
                <a:gd name="connsiteY1" fmla="*/ 15006 h 5989358"/>
                <a:gd name="connsiteX2" fmla="*/ 173288 w 1980294"/>
                <a:gd name="connsiteY2" fmla="*/ 1275897 h 5989358"/>
                <a:gd name="connsiteX3" fmla="*/ 515790 w 1980294"/>
                <a:gd name="connsiteY3" fmla="*/ 1575950 h 5989358"/>
                <a:gd name="connsiteX4" fmla="*/ 1658817 w 1980294"/>
                <a:gd name="connsiteY4" fmla="*/ 1575950 h 5989358"/>
                <a:gd name="connsiteX5" fmla="*/ 1886136 w 1980294"/>
                <a:gd name="connsiteY5" fmla="*/ 1670109 h 5989358"/>
                <a:gd name="connsiteX6" fmla="*/ 1980294 w 1980294"/>
                <a:gd name="connsiteY6" fmla="*/ 1897428 h 5989358"/>
                <a:gd name="connsiteX7" fmla="*/ 1980294 w 1980294"/>
                <a:gd name="connsiteY7" fmla="*/ 5397877 h 5989358"/>
                <a:gd name="connsiteX8" fmla="*/ 1886136 w 1980294"/>
                <a:gd name="connsiteY8" fmla="*/ 5625196 h 5989358"/>
                <a:gd name="connsiteX9" fmla="*/ 1658817 w 1980294"/>
                <a:gd name="connsiteY9" fmla="*/ 5719354 h 5989358"/>
                <a:gd name="connsiteX10" fmla="*/ 372945 w 1980294"/>
                <a:gd name="connsiteY10" fmla="*/ 5719354 h 5989358"/>
                <a:gd name="connsiteX11" fmla="*/ 0 w 1980294"/>
                <a:gd name="connsiteY11" fmla="*/ 5989358 h 5989358"/>
                <a:gd name="connsiteX0" fmla="*/ 134000 w 1980294"/>
                <a:gd name="connsiteY0" fmla="*/ 1185864 h 5989357"/>
                <a:gd name="connsiteX1" fmla="*/ 160912 w 1980294"/>
                <a:gd name="connsiteY1" fmla="*/ 15005 h 5989357"/>
                <a:gd name="connsiteX2" fmla="*/ 482682 w 1980294"/>
                <a:gd name="connsiteY2" fmla="*/ 1275897 h 5989357"/>
                <a:gd name="connsiteX3" fmla="*/ 515790 w 1980294"/>
                <a:gd name="connsiteY3" fmla="*/ 1575949 h 5989357"/>
                <a:gd name="connsiteX4" fmla="*/ 1658817 w 1980294"/>
                <a:gd name="connsiteY4" fmla="*/ 1575949 h 5989357"/>
                <a:gd name="connsiteX5" fmla="*/ 1886136 w 1980294"/>
                <a:gd name="connsiteY5" fmla="*/ 1670108 h 5989357"/>
                <a:gd name="connsiteX6" fmla="*/ 1980294 w 1980294"/>
                <a:gd name="connsiteY6" fmla="*/ 1897427 h 5989357"/>
                <a:gd name="connsiteX7" fmla="*/ 1980294 w 1980294"/>
                <a:gd name="connsiteY7" fmla="*/ 5397876 h 5989357"/>
                <a:gd name="connsiteX8" fmla="*/ 1886136 w 1980294"/>
                <a:gd name="connsiteY8" fmla="*/ 5625195 h 5989357"/>
                <a:gd name="connsiteX9" fmla="*/ 1658817 w 1980294"/>
                <a:gd name="connsiteY9" fmla="*/ 5719353 h 5989357"/>
                <a:gd name="connsiteX10" fmla="*/ 372945 w 1980294"/>
                <a:gd name="connsiteY10" fmla="*/ 5719353 h 5989357"/>
                <a:gd name="connsiteX11" fmla="*/ 0 w 1980294"/>
                <a:gd name="connsiteY11" fmla="*/ 5989357 h 5989357"/>
                <a:gd name="connsiteX0" fmla="*/ 160912 w 1980294"/>
                <a:gd name="connsiteY0" fmla="*/ 0 h 5974352"/>
                <a:gd name="connsiteX1" fmla="*/ 482682 w 1980294"/>
                <a:gd name="connsiteY1" fmla="*/ 1260892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5974352"/>
                <a:gd name="connsiteX1" fmla="*/ 235118 w 1980294"/>
                <a:gd name="connsiteY1" fmla="*/ 1260893 h 5974352"/>
                <a:gd name="connsiteX2" fmla="*/ 515790 w 1980294"/>
                <a:gd name="connsiteY2" fmla="*/ 1560944 h 5974352"/>
                <a:gd name="connsiteX3" fmla="*/ 1658817 w 1980294"/>
                <a:gd name="connsiteY3" fmla="*/ 1560944 h 5974352"/>
                <a:gd name="connsiteX4" fmla="*/ 1886136 w 1980294"/>
                <a:gd name="connsiteY4" fmla="*/ 1655103 h 5974352"/>
                <a:gd name="connsiteX5" fmla="*/ 1980294 w 1980294"/>
                <a:gd name="connsiteY5" fmla="*/ 1882422 h 5974352"/>
                <a:gd name="connsiteX6" fmla="*/ 1980294 w 1980294"/>
                <a:gd name="connsiteY6" fmla="*/ 5382871 h 5974352"/>
                <a:gd name="connsiteX7" fmla="*/ 1886136 w 1980294"/>
                <a:gd name="connsiteY7" fmla="*/ 5610190 h 5974352"/>
                <a:gd name="connsiteX8" fmla="*/ 1658817 w 1980294"/>
                <a:gd name="connsiteY8" fmla="*/ 5704348 h 5974352"/>
                <a:gd name="connsiteX9" fmla="*/ 372945 w 1980294"/>
                <a:gd name="connsiteY9" fmla="*/ 5704348 h 5974352"/>
                <a:gd name="connsiteX10" fmla="*/ 0 w 1980294"/>
                <a:gd name="connsiteY10" fmla="*/ 5974352 h 5974352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0 h 6499759"/>
                <a:gd name="connsiteX1" fmla="*/ 235118 w 1980294"/>
                <a:gd name="connsiteY1" fmla="*/ 1786300 h 6499759"/>
                <a:gd name="connsiteX2" fmla="*/ 515790 w 1980294"/>
                <a:gd name="connsiteY2" fmla="*/ 2086351 h 6499759"/>
                <a:gd name="connsiteX3" fmla="*/ 1658817 w 1980294"/>
                <a:gd name="connsiteY3" fmla="*/ 2086351 h 6499759"/>
                <a:gd name="connsiteX4" fmla="*/ 1886136 w 1980294"/>
                <a:gd name="connsiteY4" fmla="*/ 2180510 h 6499759"/>
                <a:gd name="connsiteX5" fmla="*/ 1980294 w 1980294"/>
                <a:gd name="connsiteY5" fmla="*/ 2407829 h 6499759"/>
                <a:gd name="connsiteX6" fmla="*/ 1980294 w 1980294"/>
                <a:gd name="connsiteY6" fmla="*/ 5908278 h 6499759"/>
                <a:gd name="connsiteX7" fmla="*/ 1886136 w 1980294"/>
                <a:gd name="connsiteY7" fmla="*/ 6135597 h 6499759"/>
                <a:gd name="connsiteX8" fmla="*/ 1658817 w 1980294"/>
                <a:gd name="connsiteY8" fmla="*/ 6229755 h 6499759"/>
                <a:gd name="connsiteX9" fmla="*/ 372945 w 1980294"/>
                <a:gd name="connsiteY9" fmla="*/ 6229755 h 6499759"/>
                <a:gd name="connsiteX10" fmla="*/ 0 w 1980294"/>
                <a:gd name="connsiteY10" fmla="*/ 6499759 h 6499759"/>
                <a:gd name="connsiteX0" fmla="*/ 160912 w 1980294"/>
                <a:gd name="connsiteY0" fmla="*/ 117526 h 6617285"/>
                <a:gd name="connsiteX1" fmla="*/ 173288 w 1980294"/>
                <a:gd name="connsiteY1" fmla="*/ 297717 h 6617285"/>
                <a:gd name="connsiteX2" fmla="*/ 235118 w 1980294"/>
                <a:gd name="connsiteY2" fmla="*/ 1903826 h 6617285"/>
                <a:gd name="connsiteX3" fmla="*/ 515790 w 1980294"/>
                <a:gd name="connsiteY3" fmla="*/ 2203877 h 6617285"/>
                <a:gd name="connsiteX4" fmla="*/ 1658817 w 1980294"/>
                <a:gd name="connsiteY4" fmla="*/ 2203877 h 6617285"/>
                <a:gd name="connsiteX5" fmla="*/ 1886136 w 1980294"/>
                <a:gd name="connsiteY5" fmla="*/ 2298036 h 6617285"/>
                <a:gd name="connsiteX6" fmla="*/ 1980294 w 1980294"/>
                <a:gd name="connsiteY6" fmla="*/ 2525355 h 6617285"/>
                <a:gd name="connsiteX7" fmla="*/ 1980294 w 1980294"/>
                <a:gd name="connsiteY7" fmla="*/ 6025804 h 6617285"/>
                <a:gd name="connsiteX8" fmla="*/ 1886136 w 1980294"/>
                <a:gd name="connsiteY8" fmla="*/ 6253123 h 6617285"/>
                <a:gd name="connsiteX9" fmla="*/ 1658817 w 1980294"/>
                <a:gd name="connsiteY9" fmla="*/ 6347281 h 6617285"/>
                <a:gd name="connsiteX10" fmla="*/ 372945 w 1980294"/>
                <a:gd name="connsiteY10" fmla="*/ 6347281 h 6617285"/>
                <a:gd name="connsiteX11" fmla="*/ 0 w 1980294"/>
                <a:gd name="connsiteY11" fmla="*/ 6617285 h 6617285"/>
                <a:gd name="connsiteX0" fmla="*/ 160912 w 1980294"/>
                <a:gd name="connsiteY0" fmla="*/ 0 h 6724948"/>
                <a:gd name="connsiteX1" fmla="*/ 173288 w 1980294"/>
                <a:gd name="connsiteY1" fmla="*/ 405380 h 6724948"/>
                <a:gd name="connsiteX2" fmla="*/ 235118 w 1980294"/>
                <a:gd name="connsiteY2" fmla="*/ 2011489 h 6724948"/>
                <a:gd name="connsiteX3" fmla="*/ 515790 w 1980294"/>
                <a:gd name="connsiteY3" fmla="*/ 2311540 h 6724948"/>
                <a:gd name="connsiteX4" fmla="*/ 1658817 w 1980294"/>
                <a:gd name="connsiteY4" fmla="*/ 2311540 h 6724948"/>
                <a:gd name="connsiteX5" fmla="*/ 1886136 w 1980294"/>
                <a:gd name="connsiteY5" fmla="*/ 2405699 h 6724948"/>
                <a:gd name="connsiteX6" fmla="*/ 1980294 w 1980294"/>
                <a:gd name="connsiteY6" fmla="*/ 2633018 h 6724948"/>
                <a:gd name="connsiteX7" fmla="*/ 1980294 w 1980294"/>
                <a:gd name="connsiteY7" fmla="*/ 6133467 h 6724948"/>
                <a:gd name="connsiteX8" fmla="*/ 1886136 w 1980294"/>
                <a:gd name="connsiteY8" fmla="*/ 6360786 h 6724948"/>
                <a:gd name="connsiteX9" fmla="*/ 1658817 w 1980294"/>
                <a:gd name="connsiteY9" fmla="*/ 6454944 h 6724948"/>
                <a:gd name="connsiteX10" fmla="*/ 372945 w 1980294"/>
                <a:gd name="connsiteY10" fmla="*/ 6454944 h 6724948"/>
                <a:gd name="connsiteX11" fmla="*/ 0 w 1980294"/>
                <a:gd name="connsiteY11" fmla="*/ 6724948 h 6724948"/>
                <a:gd name="connsiteX0" fmla="*/ 160912 w 1980294"/>
                <a:gd name="connsiteY0" fmla="*/ 0 h 6724948"/>
                <a:gd name="connsiteX1" fmla="*/ 165037 w 1980294"/>
                <a:gd name="connsiteY1" fmla="*/ 165208 h 6724948"/>
                <a:gd name="connsiteX2" fmla="*/ 173288 w 1980294"/>
                <a:gd name="connsiteY2" fmla="*/ 405380 h 6724948"/>
                <a:gd name="connsiteX3" fmla="*/ 235118 w 1980294"/>
                <a:gd name="connsiteY3" fmla="*/ 2011489 h 6724948"/>
                <a:gd name="connsiteX4" fmla="*/ 515790 w 1980294"/>
                <a:gd name="connsiteY4" fmla="*/ 2311540 h 6724948"/>
                <a:gd name="connsiteX5" fmla="*/ 1658817 w 1980294"/>
                <a:gd name="connsiteY5" fmla="*/ 2311540 h 6724948"/>
                <a:gd name="connsiteX6" fmla="*/ 1886136 w 1980294"/>
                <a:gd name="connsiteY6" fmla="*/ 2405699 h 6724948"/>
                <a:gd name="connsiteX7" fmla="*/ 1980294 w 1980294"/>
                <a:gd name="connsiteY7" fmla="*/ 2633018 h 6724948"/>
                <a:gd name="connsiteX8" fmla="*/ 1980294 w 1980294"/>
                <a:gd name="connsiteY8" fmla="*/ 6133467 h 6724948"/>
                <a:gd name="connsiteX9" fmla="*/ 1886136 w 1980294"/>
                <a:gd name="connsiteY9" fmla="*/ 6360786 h 6724948"/>
                <a:gd name="connsiteX10" fmla="*/ 1658817 w 1980294"/>
                <a:gd name="connsiteY10" fmla="*/ 6454944 h 6724948"/>
                <a:gd name="connsiteX11" fmla="*/ 372945 w 1980294"/>
                <a:gd name="connsiteY11" fmla="*/ 6454944 h 6724948"/>
                <a:gd name="connsiteX12" fmla="*/ 0 w 1980294"/>
                <a:gd name="connsiteY12" fmla="*/ 6724948 h 6724948"/>
                <a:gd name="connsiteX0" fmla="*/ 0 w 4294777"/>
                <a:gd name="connsiteY0" fmla="*/ 127472 h 6627281"/>
                <a:gd name="connsiteX1" fmla="*/ 2479520 w 4294777"/>
                <a:gd name="connsiteY1" fmla="*/ 67541 h 6627281"/>
                <a:gd name="connsiteX2" fmla="*/ 2487771 w 4294777"/>
                <a:gd name="connsiteY2" fmla="*/ 307713 h 6627281"/>
                <a:gd name="connsiteX3" fmla="*/ 2549601 w 4294777"/>
                <a:gd name="connsiteY3" fmla="*/ 1913822 h 6627281"/>
                <a:gd name="connsiteX4" fmla="*/ 2830273 w 4294777"/>
                <a:gd name="connsiteY4" fmla="*/ 2213873 h 6627281"/>
                <a:gd name="connsiteX5" fmla="*/ 3973300 w 4294777"/>
                <a:gd name="connsiteY5" fmla="*/ 2213873 h 6627281"/>
                <a:gd name="connsiteX6" fmla="*/ 4200619 w 4294777"/>
                <a:gd name="connsiteY6" fmla="*/ 2308032 h 6627281"/>
                <a:gd name="connsiteX7" fmla="*/ 4294777 w 4294777"/>
                <a:gd name="connsiteY7" fmla="*/ 2535351 h 6627281"/>
                <a:gd name="connsiteX8" fmla="*/ 4294777 w 4294777"/>
                <a:gd name="connsiteY8" fmla="*/ 6035800 h 6627281"/>
                <a:gd name="connsiteX9" fmla="*/ 4200619 w 4294777"/>
                <a:gd name="connsiteY9" fmla="*/ 6263119 h 6627281"/>
                <a:gd name="connsiteX10" fmla="*/ 3973300 w 4294777"/>
                <a:gd name="connsiteY10" fmla="*/ 6357277 h 6627281"/>
                <a:gd name="connsiteX11" fmla="*/ 2687428 w 4294777"/>
                <a:gd name="connsiteY11" fmla="*/ 6357277 h 6627281"/>
                <a:gd name="connsiteX12" fmla="*/ 2314483 w 4294777"/>
                <a:gd name="connsiteY12" fmla="*/ 6627281 h 6627281"/>
                <a:gd name="connsiteX0" fmla="*/ 334822 w 4629599"/>
                <a:gd name="connsiteY0" fmla="*/ 127472 h 6627281"/>
                <a:gd name="connsiteX1" fmla="*/ 413253 w 4629599"/>
                <a:gd name="connsiteY1" fmla="*/ 127583 h 6627281"/>
                <a:gd name="connsiteX2" fmla="*/ 2814342 w 4629599"/>
                <a:gd name="connsiteY2" fmla="*/ 67541 h 6627281"/>
                <a:gd name="connsiteX3" fmla="*/ 2822593 w 4629599"/>
                <a:gd name="connsiteY3" fmla="*/ 307713 h 6627281"/>
                <a:gd name="connsiteX4" fmla="*/ 2884423 w 4629599"/>
                <a:gd name="connsiteY4" fmla="*/ 1913822 h 6627281"/>
                <a:gd name="connsiteX5" fmla="*/ 3165095 w 4629599"/>
                <a:gd name="connsiteY5" fmla="*/ 2213873 h 6627281"/>
                <a:gd name="connsiteX6" fmla="*/ 4308122 w 4629599"/>
                <a:gd name="connsiteY6" fmla="*/ 2213873 h 6627281"/>
                <a:gd name="connsiteX7" fmla="*/ 4535441 w 4629599"/>
                <a:gd name="connsiteY7" fmla="*/ 2308032 h 6627281"/>
                <a:gd name="connsiteX8" fmla="*/ 4629599 w 4629599"/>
                <a:gd name="connsiteY8" fmla="*/ 2535351 h 6627281"/>
                <a:gd name="connsiteX9" fmla="*/ 4629599 w 4629599"/>
                <a:gd name="connsiteY9" fmla="*/ 6035800 h 6627281"/>
                <a:gd name="connsiteX10" fmla="*/ 4535441 w 4629599"/>
                <a:gd name="connsiteY10" fmla="*/ 6263119 h 6627281"/>
                <a:gd name="connsiteX11" fmla="*/ 4308122 w 4629599"/>
                <a:gd name="connsiteY11" fmla="*/ 6357277 h 6627281"/>
                <a:gd name="connsiteX12" fmla="*/ 3022250 w 4629599"/>
                <a:gd name="connsiteY12" fmla="*/ 6357277 h 6627281"/>
                <a:gd name="connsiteX13" fmla="*/ 2649305 w 4629599"/>
                <a:gd name="connsiteY13" fmla="*/ 6627281 h 6627281"/>
                <a:gd name="connsiteX0" fmla="*/ 180089 w 4660546"/>
                <a:gd name="connsiteY0" fmla="*/ 5613925 h 7310265"/>
                <a:gd name="connsiteX1" fmla="*/ 444200 w 4660546"/>
                <a:gd name="connsiteY1" fmla="*/ 810567 h 7310265"/>
                <a:gd name="connsiteX2" fmla="*/ 2845289 w 4660546"/>
                <a:gd name="connsiteY2" fmla="*/ 750525 h 7310265"/>
                <a:gd name="connsiteX3" fmla="*/ 2853540 w 4660546"/>
                <a:gd name="connsiteY3" fmla="*/ 990697 h 7310265"/>
                <a:gd name="connsiteX4" fmla="*/ 2915370 w 4660546"/>
                <a:gd name="connsiteY4" fmla="*/ 2596806 h 7310265"/>
                <a:gd name="connsiteX5" fmla="*/ 3196042 w 4660546"/>
                <a:gd name="connsiteY5" fmla="*/ 2896857 h 7310265"/>
                <a:gd name="connsiteX6" fmla="*/ 4339069 w 4660546"/>
                <a:gd name="connsiteY6" fmla="*/ 2896857 h 7310265"/>
                <a:gd name="connsiteX7" fmla="*/ 4566388 w 4660546"/>
                <a:gd name="connsiteY7" fmla="*/ 2991016 h 7310265"/>
                <a:gd name="connsiteX8" fmla="*/ 4660546 w 4660546"/>
                <a:gd name="connsiteY8" fmla="*/ 3218335 h 7310265"/>
                <a:gd name="connsiteX9" fmla="*/ 4660546 w 4660546"/>
                <a:gd name="connsiteY9" fmla="*/ 6718784 h 7310265"/>
                <a:gd name="connsiteX10" fmla="*/ 4566388 w 4660546"/>
                <a:gd name="connsiteY10" fmla="*/ 6946103 h 7310265"/>
                <a:gd name="connsiteX11" fmla="*/ 4339069 w 4660546"/>
                <a:gd name="connsiteY11" fmla="*/ 7040261 h 7310265"/>
                <a:gd name="connsiteX12" fmla="*/ 3053197 w 4660546"/>
                <a:gd name="connsiteY12" fmla="*/ 7040261 h 7310265"/>
                <a:gd name="connsiteX13" fmla="*/ 2680252 w 4660546"/>
                <a:gd name="connsiteY13" fmla="*/ 7310265 h 7310265"/>
                <a:gd name="connsiteX0" fmla="*/ 180089 w 4660546"/>
                <a:gd name="connsiteY0" fmla="*/ 7978115 h 7978133"/>
                <a:gd name="connsiteX1" fmla="*/ 444200 w 4660546"/>
                <a:gd name="connsiteY1" fmla="*/ 1148308 h 7978133"/>
                <a:gd name="connsiteX2" fmla="*/ 2845289 w 4660546"/>
                <a:gd name="connsiteY2" fmla="*/ 1088266 h 7978133"/>
                <a:gd name="connsiteX3" fmla="*/ 2853540 w 4660546"/>
                <a:gd name="connsiteY3" fmla="*/ 1328438 h 7978133"/>
                <a:gd name="connsiteX4" fmla="*/ 2915370 w 4660546"/>
                <a:gd name="connsiteY4" fmla="*/ 2934547 h 7978133"/>
                <a:gd name="connsiteX5" fmla="*/ 3196042 w 4660546"/>
                <a:gd name="connsiteY5" fmla="*/ 3234598 h 7978133"/>
                <a:gd name="connsiteX6" fmla="*/ 4339069 w 4660546"/>
                <a:gd name="connsiteY6" fmla="*/ 3234598 h 7978133"/>
                <a:gd name="connsiteX7" fmla="*/ 4566388 w 4660546"/>
                <a:gd name="connsiteY7" fmla="*/ 3328757 h 7978133"/>
                <a:gd name="connsiteX8" fmla="*/ 4660546 w 4660546"/>
                <a:gd name="connsiteY8" fmla="*/ 3556076 h 7978133"/>
                <a:gd name="connsiteX9" fmla="*/ 4660546 w 4660546"/>
                <a:gd name="connsiteY9" fmla="*/ 7056525 h 7978133"/>
                <a:gd name="connsiteX10" fmla="*/ 4566388 w 4660546"/>
                <a:gd name="connsiteY10" fmla="*/ 7283844 h 7978133"/>
                <a:gd name="connsiteX11" fmla="*/ 4339069 w 4660546"/>
                <a:gd name="connsiteY11" fmla="*/ 7378002 h 7978133"/>
                <a:gd name="connsiteX12" fmla="*/ 3053197 w 4660546"/>
                <a:gd name="connsiteY12" fmla="*/ 7378002 h 7978133"/>
                <a:gd name="connsiteX13" fmla="*/ 2680252 w 4660546"/>
                <a:gd name="connsiteY13" fmla="*/ 7648006 h 7978133"/>
                <a:gd name="connsiteX0" fmla="*/ 178701 w 4659158"/>
                <a:gd name="connsiteY0" fmla="*/ 7922260 h 8725432"/>
                <a:gd name="connsiteX1" fmla="*/ 187027 w 4659158"/>
                <a:gd name="connsiteY1" fmla="*/ 7587132 h 8725432"/>
                <a:gd name="connsiteX2" fmla="*/ 442812 w 4659158"/>
                <a:gd name="connsiteY2" fmla="*/ 1092453 h 8725432"/>
                <a:gd name="connsiteX3" fmla="*/ 2843901 w 4659158"/>
                <a:gd name="connsiteY3" fmla="*/ 1032411 h 8725432"/>
                <a:gd name="connsiteX4" fmla="*/ 2852152 w 4659158"/>
                <a:gd name="connsiteY4" fmla="*/ 1272583 h 8725432"/>
                <a:gd name="connsiteX5" fmla="*/ 2913982 w 4659158"/>
                <a:gd name="connsiteY5" fmla="*/ 2878692 h 8725432"/>
                <a:gd name="connsiteX6" fmla="*/ 3194654 w 4659158"/>
                <a:gd name="connsiteY6" fmla="*/ 3178743 h 8725432"/>
                <a:gd name="connsiteX7" fmla="*/ 4337681 w 4659158"/>
                <a:gd name="connsiteY7" fmla="*/ 3178743 h 8725432"/>
                <a:gd name="connsiteX8" fmla="*/ 4565000 w 4659158"/>
                <a:gd name="connsiteY8" fmla="*/ 3272902 h 8725432"/>
                <a:gd name="connsiteX9" fmla="*/ 4659158 w 4659158"/>
                <a:gd name="connsiteY9" fmla="*/ 3500221 h 8725432"/>
                <a:gd name="connsiteX10" fmla="*/ 4659158 w 4659158"/>
                <a:gd name="connsiteY10" fmla="*/ 7000670 h 8725432"/>
                <a:gd name="connsiteX11" fmla="*/ 4565000 w 4659158"/>
                <a:gd name="connsiteY11" fmla="*/ 7227989 h 8725432"/>
                <a:gd name="connsiteX12" fmla="*/ 4337681 w 4659158"/>
                <a:gd name="connsiteY12" fmla="*/ 7322147 h 8725432"/>
                <a:gd name="connsiteX13" fmla="*/ 3051809 w 4659158"/>
                <a:gd name="connsiteY13" fmla="*/ 7322147 h 8725432"/>
                <a:gd name="connsiteX14" fmla="*/ 2678864 w 4659158"/>
                <a:gd name="connsiteY14" fmla="*/ 7592151 h 8725432"/>
                <a:gd name="connsiteX0" fmla="*/ 310030 w 4790487"/>
                <a:gd name="connsiteY0" fmla="*/ 7922260 h 9519323"/>
                <a:gd name="connsiteX1" fmla="*/ 2484275 w 4790487"/>
                <a:gd name="connsiteY1" fmla="*/ 9463468 h 9519323"/>
                <a:gd name="connsiteX2" fmla="*/ 318356 w 4790487"/>
                <a:gd name="connsiteY2" fmla="*/ 7587132 h 9519323"/>
                <a:gd name="connsiteX3" fmla="*/ 574141 w 4790487"/>
                <a:gd name="connsiteY3" fmla="*/ 1092453 h 9519323"/>
                <a:gd name="connsiteX4" fmla="*/ 2975230 w 4790487"/>
                <a:gd name="connsiteY4" fmla="*/ 1032411 h 9519323"/>
                <a:gd name="connsiteX5" fmla="*/ 2983481 w 4790487"/>
                <a:gd name="connsiteY5" fmla="*/ 1272583 h 9519323"/>
                <a:gd name="connsiteX6" fmla="*/ 3045311 w 4790487"/>
                <a:gd name="connsiteY6" fmla="*/ 2878692 h 9519323"/>
                <a:gd name="connsiteX7" fmla="*/ 3325983 w 4790487"/>
                <a:gd name="connsiteY7" fmla="*/ 3178743 h 9519323"/>
                <a:gd name="connsiteX8" fmla="*/ 4469010 w 4790487"/>
                <a:gd name="connsiteY8" fmla="*/ 3178743 h 9519323"/>
                <a:gd name="connsiteX9" fmla="*/ 4696329 w 4790487"/>
                <a:gd name="connsiteY9" fmla="*/ 3272902 h 9519323"/>
                <a:gd name="connsiteX10" fmla="*/ 4790487 w 4790487"/>
                <a:gd name="connsiteY10" fmla="*/ 3500221 h 9519323"/>
                <a:gd name="connsiteX11" fmla="*/ 4790487 w 4790487"/>
                <a:gd name="connsiteY11" fmla="*/ 7000670 h 9519323"/>
                <a:gd name="connsiteX12" fmla="*/ 4696329 w 4790487"/>
                <a:gd name="connsiteY12" fmla="*/ 7227989 h 9519323"/>
                <a:gd name="connsiteX13" fmla="*/ 4469010 w 4790487"/>
                <a:gd name="connsiteY13" fmla="*/ 7322147 h 9519323"/>
                <a:gd name="connsiteX14" fmla="*/ 3183138 w 4790487"/>
                <a:gd name="connsiteY14" fmla="*/ 7322147 h 9519323"/>
                <a:gd name="connsiteX15" fmla="*/ 2810193 w 4790487"/>
                <a:gd name="connsiteY15" fmla="*/ 7592151 h 9519323"/>
                <a:gd name="connsiteX0" fmla="*/ 2971021 w 4790487"/>
                <a:gd name="connsiteY0" fmla="*/ 9273217 h 9744481"/>
                <a:gd name="connsiteX1" fmla="*/ 2484275 w 4790487"/>
                <a:gd name="connsiteY1" fmla="*/ 9463468 h 9744481"/>
                <a:gd name="connsiteX2" fmla="*/ 318356 w 4790487"/>
                <a:gd name="connsiteY2" fmla="*/ 7587132 h 9744481"/>
                <a:gd name="connsiteX3" fmla="*/ 574141 w 4790487"/>
                <a:gd name="connsiteY3" fmla="*/ 1092453 h 9744481"/>
                <a:gd name="connsiteX4" fmla="*/ 2975230 w 4790487"/>
                <a:gd name="connsiteY4" fmla="*/ 1032411 h 9744481"/>
                <a:gd name="connsiteX5" fmla="*/ 2983481 w 4790487"/>
                <a:gd name="connsiteY5" fmla="*/ 1272583 h 9744481"/>
                <a:gd name="connsiteX6" fmla="*/ 3045311 w 4790487"/>
                <a:gd name="connsiteY6" fmla="*/ 2878692 h 9744481"/>
                <a:gd name="connsiteX7" fmla="*/ 3325983 w 4790487"/>
                <a:gd name="connsiteY7" fmla="*/ 3178743 h 9744481"/>
                <a:gd name="connsiteX8" fmla="*/ 4469010 w 4790487"/>
                <a:gd name="connsiteY8" fmla="*/ 3178743 h 9744481"/>
                <a:gd name="connsiteX9" fmla="*/ 4696329 w 4790487"/>
                <a:gd name="connsiteY9" fmla="*/ 3272902 h 9744481"/>
                <a:gd name="connsiteX10" fmla="*/ 4790487 w 4790487"/>
                <a:gd name="connsiteY10" fmla="*/ 3500221 h 9744481"/>
                <a:gd name="connsiteX11" fmla="*/ 4790487 w 4790487"/>
                <a:gd name="connsiteY11" fmla="*/ 7000670 h 9744481"/>
                <a:gd name="connsiteX12" fmla="*/ 4696329 w 4790487"/>
                <a:gd name="connsiteY12" fmla="*/ 7227989 h 9744481"/>
                <a:gd name="connsiteX13" fmla="*/ 4469010 w 4790487"/>
                <a:gd name="connsiteY13" fmla="*/ 7322147 h 9744481"/>
                <a:gd name="connsiteX14" fmla="*/ 3183138 w 4790487"/>
                <a:gd name="connsiteY14" fmla="*/ 7322147 h 9744481"/>
                <a:gd name="connsiteX15" fmla="*/ 2810193 w 4790487"/>
                <a:gd name="connsiteY15" fmla="*/ 7592151 h 9744481"/>
                <a:gd name="connsiteX0" fmla="*/ 2971021 w 4790487"/>
                <a:gd name="connsiteY0" fmla="*/ 9435831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3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0" fmla="*/ 2785341 w 4790487"/>
                <a:gd name="connsiteY0" fmla="*/ 7784605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784605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810194 w 4790487"/>
                <a:gd name="connsiteY15" fmla="*/ 7754765 h 10120599"/>
                <a:gd name="connsiteX16" fmla="*/ 2785341 w 4790487"/>
                <a:gd name="connsiteY16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2785341 w 4790487"/>
                <a:gd name="connsiteY0" fmla="*/ 7934689 h 10120599"/>
                <a:gd name="connsiteX1" fmla="*/ 2484275 w 4790487"/>
                <a:gd name="connsiteY1" fmla="*/ 9626082 h 10120599"/>
                <a:gd name="connsiteX2" fmla="*/ 318356 w 4790487"/>
                <a:gd name="connsiteY2" fmla="*/ 8725430 h 10120599"/>
                <a:gd name="connsiteX3" fmla="*/ 574141 w 4790487"/>
                <a:gd name="connsiteY3" fmla="*/ 1255067 h 10120599"/>
                <a:gd name="connsiteX4" fmla="*/ 2975230 w 4790487"/>
                <a:gd name="connsiteY4" fmla="*/ 1195025 h 10120599"/>
                <a:gd name="connsiteX5" fmla="*/ 2983481 w 4790487"/>
                <a:gd name="connsiteY5" fmla="*/ 1435197 h 10120599"/>
                <a:gd name="connsiteX6" fmla="*/ 3045311 w 4790487"/>
                <a:gd name="connsiteY6" fmla="*/ 3041306 h 10120599"/>
                <a:gd name="connsiteX7" fmla="*/ 3325983 w 4790487"/>
                <a:gd name="connsiteY7" fmla="*/ 3341357 h 10120599"/>
                <a:gd name="connsiteX8" fmla="*/ 4469010 w 4790487"/>
                <a:gd name="connsiteY8" fmla="*/ 3341357 h 10120599"/>
                <a:gd name="connsiteX9" fmla="*/ 4696329 w 4790487"/>
                <a:gd name="connsiteY9" fmla="*/ 3435516 h 10120599"/>
                <a:gd name="connsiteX10" fmla="*/ 4790487 w 4790487"/>
                <a:gd name="connsiteY10" fmla="*/ 3662835 h 10120599"/>
                <a:gd name="connsiteX11" fmla="*/ 4790487 w 4790487"/>
                <a:gd name="connsiteY11" fmla="*/ 7163284 h 10120599"/>
                <a:gd name="connsiteX12" fmla="*/ 4696329 w 4790487"/>
                <a:gd name="connsiteY12" fmla="*/ 7390603 h 10120599"/>
                <a:gd name="connsiteX13" fmla="*/ 4469010 w 4790487"/>
                <a:gd name="connsiteY13" fmla="*/ 7484761 h 10120599"/>
                <a:gd name="connsiteX14" fmla="*/ 3183138 w 4790487"/>
                <a:gd name="connsiteY14" fmla="*/ 7484761 h 10120599"/>
                <a:gd name="connsiteX15" fmla="*/ 2785341 w 4790487"/>
                <a:gd name="connsiteY15" fmla="*/ 7934689 h 10120599"/>
                <a:gd name="connsiteX0" fmla="*/ 3767955 w 5773101"/>
                <a:gd name="connsiteY0" fmla="*/ 7934689 h 10120599"/>
                <a:gd name="connsiteX1" fmla="*/ 3466889 w 5773101"/>
                <a:gd name="connsiteY1" fmla="*/ 9626082 h 10120599"/>
                <a:gd name="connsiteX2" fmla="*/ 1300970 w 5773101"/>
                <a:gd name="connsiteY2" fmla="*/ 8725430 h 10120599"/>
                <a:gd name="connsiteX3" fmla="*/ 442812 w 5773101"/>
                <a:gd name="connsiteY3" fmla="*/ 1255067 h 10120599"/>
                <a:gd name="connsiteX4" fmla="*/ 3957844 w 5773101"/>
                <a:gd name="connsiteY4" fmla="*/ 1195025 h 10120599"/>
                <a:gd name="connsiteX5" fmla="*/ 3966095 w 5773101"/>
                <a:gd name="connsiteY5" fmla="*/ 1435197 h 10120599"/>
                <a:gd name="connsiteX6" fmla="*/ 4027925 w 5773101"/>
                <a:gd name="connsiteY6" fmla="*/ 3041306 h 10120599"/>
                <a:gd name="connsiteX7" fmla="*/ 4308597 w 5773101"/>
                <a:gd name="connsiteY7" fmla="*/ 3341357 h 10120599"/>
                <a:gd name="connsiteX8" fmla="*/ 5451624 w 5773101"/>
                <a:gd name="connsiteY8" fmla="*/ 3341357 h 10120599"/>
                <a:gd name="connsiteX9" fmla="*/ 5678943 w 5773101"/>
                <a:gd name="connsiteY9" fmla="*/ 3435516 h 10120599"/>
                <a:gd name="connsiteX10" fmla="*/ 5773101 w 5773101"/>
                <a:gd name="connsiteY10" fmla="*/ 3662835 h 10120599"/>
                <a:gd name="connsiteX11" fmla="*/ 5773101 w 5773101"/>
                <a:gd name="connsiteY11" fmla="*/ 7163284 h 10120599"/>
                <a:gd name="connsiteX12" fmla="*/ 5678943 w 5773101"/>
                <a:gd name="connsiteY12" fmla="*/ 7390603 h 10120599"/>
                <a:gd name="connsiteX13" fmla="*/ 5451624 w 5773101"/>
                <a:gd name="connsiteY13" fmla="*/ 7484761 h 10120599"/>
                <a:gd name="connsiteX14" fmla="*/ 4165752 w 5773101"/>
                <a:gd name="connsiteY14" fmla="*/ 7484761 h 10120599"/>
                <a:gd name="connsiteX15" fmla="*/ 3767955 w 5773101"/>
                <a:gd name="connsiteY15" fmla="*/ 7934689 h 10120599"/>
                <a:gd name="connsiteX0" fmla="*/ 3961172 w 5966318"/>
                <a:gd name="connsiteY0" fmla="*/ 7997231 h 10558388"/>
                <a:gd name="connsiteX1" fmla="*/ 3660106 w 5966318"/>
                <a:gd name="connsiteY1" fmla="*/ 9688624 h 10558388"/>
                <a:gd name="connsiteX2" fmla="*/ 504013 w 5966318"/>
                <a:gd name="connsiteY2" fmla="*/ 9163220 h 10558388"/>
                <a:gd name="connsiteX3" fmla="*/ 636029 w 5966318"/>
                <a:gd name="connsiteY3" fmla="*/ 1317609 h 10558388"/>
                <a:gd name="connsiteX4" fmla="*/ 4151061 w 5966318"/>
                <a:gd name="connsiteY4" fmla="*/ 1257567 h 10558388"/>
                <a:gd name="connsiteX5" fmla="*/ 4159312 w 5966318"/>
                <a:gd name="connsiteY5" fmla="*/ 1497739 h 10558388"/>
                <a:gd name="connsiteX6" fmla="*/ 4221142 w 5966318"/>
                <a:gd name="connsiteY6" fmla="*/ 3103848 h 10558388"/>
                <a:gd name="connsiteX7" fmla="*/ 4501814 w 5966318"/>
                <a:gd name="connsiteY7" fmla="*/ 3403899 h 10558388"/>
                <a:gd name="connsiteX8" fmla="*/ 5644841 w 5966318"/>
                <a:gd name="connsiteY8" fmla="*/ 3403899 h 10558388"/>
                <a:gd name="connsiteX9" fmla="*/ 5872160 w 5966318"/>
                <a:gd name="connsiteY9" fmla="*/ 3498058 h 10558388"/>
                <a:gd name="connsiteX10" fmla="*/ 5966318 w 5966318"/>
                <a:gd name="connsiteY10" fmla="*/ 3725377 h 10558388"/>
                <a:gd name="connsiteX11" fmla="*/ 5966318 w 5966318"/>
                <a:gd name="connsiteY11" fmla="*/ 7225826 h 10558388"/>
                <a:gd name="connsiteX12" fmla="*/ 5872160 w 5966318"/>
                <a:gd name="connsiteY12" fmla="*/ 7453145 h 10558388"/>
                <a:gd name="connsiteX13" fmla="*/ 5644841 w 5966318"/>
                <a:gd name="connsiteY13" fmla="*/ 7547303 h 10558388"/>
                <a:gd name="connsiteX14" fmla="*/ 4358969 w 5966318"/>
                <a:gd name="connsiteY14" fmla="*/ 7547303 h 10558388"/>
                <a:gd name="connsiteX15" fmla="*/ 3961172 w 5966318"/>
                <a:gd name="connsiteY15" fmla="*/ 7997231 h 10558388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10558389"/>
                <a:gd name="connsiteX1" fmla="*/ 3446238 w 5938130"/>
                <a:gd name="connsiteY1" fmla="*/ 9688625 h 10558389"/>
                <a:gd name="connsiteX2" fmla="*/ 475825 w 5938130"/>
                <a:gd name="connsiteY2" fmla="*/ 9163220 h 10558389"/>
                <a:gd name="connsiteX3" fmla="*/ 607841 w 5938130"/>
                <a:gd name="connsiteY3" fmla="*/ 1317609 h 10558389"/>
                <a:gd name="connsiteX4" fmla="*/ 4122873 w 5938130"/>
                <a:gd name="connsiteY4" fmla="*/ 1257567 h 10558389"/>
                <a:gd name="connsiteX5" fmla="*/ 4131124 w 5938130"/>
                <a:gd name="connsiteY5" fmla="*/ 1497739 h 10558389"/>
                <a:gd name="connsiteX6" fmla="*/ 4192954 w 5938130"/>
                <a:gd name="connsiteY6" fmla="*/ 3103848 h 10558389"/>
                <a:gd name="connsiteX7" fmla="*/ 4473626 w 5938130"/>
                <a:gd name="connsiteY7" fmla="*/ 3403899 h 10558389"/>
                <a:gd name="connsiteX8" fmla="*/ 5616653 w 5938130"/>
                <a:gd name="connsiteY8" fmla="*/ 3403899 h 10558389"/>
                <a:gd name="connsiteX9" fmla="*/ 5843972 w 5938130"/>
                <a:gd name="connsiteY9" fmla="*/ 3498058 h 10558389"/>
                <a:gd name="connsiteX10" fmla="*/ 5938130 w 5938130"/>
                <a:gd name="connsiteY10" fmla="*/ 3725377 h 10558389"/>
                <a:gd name="connsiteX11" fmla="*/ 5938130 w 5938130"/>
                <a:gd name="connsiteY11" fmla="*/ 7225826 h 10558389"/>
                <a:gd name="connsiteX12" fmla="*/ 5843972 w 5938130"/>
                <a:gd name="connsiteY12" fmla="*/ 7453145 h 10558389"/>
                <a:gd name="connsiteX13" fmla="*/ 5616653 w 5938130"/>
                <a:gd name="connsiteY13" fmla="*/ 7547303 h 10558389"/>
                <a:gd name="connsiteX14" fmla="*/ 4330781 w 5938130"/>
                <a:gd name="connsiteY14" fmla="*/ 7547303 h 10558389"/>
                <a:gd name="connsiteX15" fmla="*/ 3932984 w 5938130"/>
                <a:gd name="connsiteY15" fmla="*/ 7997231 h 10558389"/>
                <a:gd name="connsiteX0" fmla="*/ 3932984 w 5938130"/>
                <a:gd name="connsiteY0" fmla="*/ 7997231 h 9882956"/>
                <a:gd name="connsiteX1" fmla="*/ 3446238 w 5938130"/>
                <a:gd name="connsiteY1" fmla="*/ 9688625 h 9882956"/>
                <a:gd name="connsiteX2" fmla="*/ 475825 w 5938130"/>
                <a:gd name="connsiteY2" fmla="*/ 9163220 h 9882956"/>
                <a:gd name="connsiteX3" fmla="*/ 607841 w 5938130"/>
                <a:gd name="connsiteY3" fmla="*/ 1317609 h 9882956"/>
                <a:gd name="connsiteX4" fmla="*/ 4122873 w 5938130"/>
                <a:gd name="connsiteY4" fmla="*/ 1257567 h 9882956"/>
                <a:gd name="connsiteX5" fmla="*/ 4131124 w 5938130"/>
                <a:gd name="connsiteY5" fmla="*/ 1497739 h 9882956"/>
                <a:gd name="connsiteX6" fmla="*/ 4192954 w 5938130"/>
                <a:gd name="connsiteY6" fmla="*/ 3103848 h 9882956"/>
                <a:gd name="connsiteX7" fmla="*/ 4473626 w 5938130"/>
                <a:gd name="connsiteY7" fmla="*/ 3403899 h 9882956"/>
                <a:gd name="connsiteX8" fmla="*/ 5616653 w 5938130"/>
                <a:gd name="connsiteY8" fmla="*/ 3403899 h 9882956"/>
                <a:gd name="connsiteX9" fmla="*/ 5843972 w 5938130"/>
                <a:gd name="connsiteY9" fmla="*/ 3498058 h 9882956"/>
                <a:gd name="connsiteX10" fmla="*/ 5938130 w 5938130"/>
                <a:gd name="connsiteY10" fmla="*/ 3725377 h 9882956"/>
                <a:gd name="connsiteX11" fmla="*/ 5938130 w 5938130"/>
                <a:gd name="connsiteY11" fmla="*/ 7225826 h 9882956"/>
                <a:gd name="connsiteX12" fmla="*/ 5843972 w 5938130"/>
                <a:gd name="connsiteY12" fmla="*/ 7453145 h 9882956"/>
                <a:gd name="connsiteX13" fmla="*/ 5616653 w 5938130"/>
                <a:gd name="connsiteY13" fmla="*/ 7547303 h 9882956"/>
                <a:gd name="connsiteX14" fmla="*/ 4330781 w 5938130"/>
                <a:gd name="connsiteY14" fmla="*/ 7547303 h 9882956"/>
                <a:gd name="connsiteX15" fmla="*/ 3932984 w 593813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3680293 w 5495550"/>
                <a:gd name="connsiteY4" fmla="*/ 1257567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1497739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997231 h 9882956"/>
                <a:gd name="connsiteX1" fmla="*/ 3003658 w 5495550"/>
                <a:gd name="connsiteY1" fmla="*/ 9688625 h 9882956"/>
                <a:gd name="connsiteX2" fmla="*/ 33245 w 5495550"/>
                <a:gd name="connsiteY2" fmla="*/ 9163220 h 9882956"/>
                <a:gd name="connsiteX3" fmla="*/ 165261 w 5495550"/>
                <a:gd name="connsiteY3" fmla="*/ 1317609 h 9882956"/>
                <a:gd name="connsiteX4" fmla="*/ 2799903 w 5495550"/>
                <a:gd name="connsiteY4" fmla="*/ 2058870 h 9882956"/>
                <a:gd name="connsiteX5" fmla="*/ 3688544 w 5495550"/>
                <a:gd name="connsiteY5" fmla="*/ 2779835 h 9882956"/>
                <a:gd name="connsiteX6" fmla="*/ 3750374 w 5495550"/>
                <a:gd name="connsiteY6" fmla="*/ 3103848 h 9882956"/>
                <a:gd name="connsiteX7" fmla="*/ 4031046 w 5495550"/>
                <a:gd name="connsiteY7" fmla="*/ 3403899 h 9882956"/>
                <a:gd name="connsiteX8" fmla="*/ 5174073 w 5495550"/>
                <a:gd name="connsiteY8" fmla="*/ 3403899 h 9882956"/>
                <a:gd name="connsiteX9" fmla="*/ 5401392 w 5495550"/>
                <a:gd name="connsiteY9" fmla="*/ 3498058 h 9882956"/>
                <a:gd name="connsiteX10" fmla="*/ 5495550 w 5495550"/>
                <a:gd name="connsiteY10" fmla="*/ 3725377 h 9882956"/>
                <a:gd name="connsiteX11" fmla="*/ 5495550 w 5495550"/>
                <a:gd name="connsiteY11" fmla="*/ 7225826 h 9882956"/>
                <a:gd name="connsiteX12" fmla="*/ 5401392 w 5495550"/>
                <a:gd name="connsiteY12" fmla="*/ 7453145 h 9882956"/>
                <a:gd name="connsiteX13" fmla="*/ 5174073 w 5495550"/>
                <a:gd name="connsiteY13" fmla="*/ 7547303 h 9882956"/>
                <a:gd name="connsiteX14" fmla="*/ 3888201 w 5495550"/>
                <a:gd name="connsiteY14" fmla="*/ 7547303 h 9882956"/>
                <a:gd name="connsiteX15" fmla="*/ 3490404 w 5495550"/>
                <a:gd name="connsiteY15" fmla="*/ 7997231 h 9882956"/>
                <a:gd name="connsiteX0" fmla="*/ 3490404 w 5495550"/>
                <a:gd name="connsiteY0" fmla="*/ 7743519 h 9629244"/>
                <a:gd name="connsiteX1" fmla="*/ 3003658 w 5495550"/>
                <a:gd name="connsiteY1" fmla="*/ 9434913 h 9629244"/>
                <a:gd name="connsiteX2" fmla="*/ 33245 w 5495550"/>
                <a:gd name="connsiteY2" fmla="*/ 8909508 h 9629244"/>
                <a:gd name="connsiteX3" fmla="*/ 165261 w 5495550"/>
                <a:gd name="connsiteY3" fmla="*/ 1063897 h 9629244"/>
                <a:gd name="connsiteX4" fmla="*/ 3688544 w 5495550"/>
                <a:gd name="connsiteY4" fmla="*/ 2526123 h 9629244"/>
                <a:gd name="connsiteX5" fmla="*/ 3750374 w 5495550"/>
                <a:gd name="connsiteY5" fmla="*/ 2850136 h 9629244"/>
                <a:gd name="connsiteX6" fmla="*/ 4031046 w 5495550"/>
                <a:gd name="connsiteY6" fmla="*/ 3150187 h 9629244"/>
                <a:gd name="connsiteX7" fmla="*/ 5174073 w 5495550"/>
                <a:gd name="connsiteY7" fmla="*/ 3150187 h 9629244"/>
                <a:gd name="connsiteX8" fmla="*/ 5401392 w 5495550"/>
                <a:gd name="connsiteY8" fmla="*/ 3244346 h 9629244"/>
                <a:gd name="connsiteX9" fmla="*/ 5495550 w 5495550"/>
                <a:gd name="connsiteY9" fmla="*/ 3471665 h 9629244"/>
                <a:gd name="connsiteX10" fmla="*/ 5495550 w 5495550"/>
                <a:gd name="connsiteY10" fmla="*/ 6972114 h 9629244"/>
                <a:gd name="connsiteX11" fmla="*/ 5401392 w 5495550"/>
                <a:gd name="connsiteY11" fmla="*/ 7199433 h 9629244"/>
                <a:gd name="connsiteX12" fmla="*/ 5174073 w 5495550"/>
                <a:gd name="connsiteY12" fmla="*/ 7293591 h 9629244"/>
                <a:gd name="connsiteX13" fmla="*/ 3888201 w 5495550"/>
                <a:gd name="connsiteY13" fmla="*/ 7293591 h 9629244"/>
                <a:gd name="connsiteX14" fmla="*/ 3490404 w 5495550"/>
                <a:gd name="connsiteY14" fmla="*/ 7743519 h 9629244"/>
                <a:gd name="connsiteX0" fmla="*/ 3490404 w 5495550"/>
                <a:gd name="connsiteY0" fmla="*/ 6679622 h 8565347"/>
                <a:gd name="connsiteX1" fmla="*/ 3003658 w 5495550"/>
                <a:gd name="connsiteY1" fmla="*/ 8371016 h 8565347"/>
                <a:gd name="connsiteX2" fmla="*/ 33245 w 5495550"/>
                <a:gd name="connsiteY2" fmla="*/ 7845611 h 8565347"/>
                <a:gd name="connsiteX3" fmla="*/ 165261 w 5495550"/>
                <a:gd name="connsiteY3" fmla="*/ 0 h 8565347"/>
                <a:gd name="connsiteX4" fmla="*/ 3688544 w 5495550"/>
                <a:gd name="connsiteY4" fmla="*/ 1462226 h 8565347"/>
                <a:gd name="connsiteX5" fmla="*/ 3750374 w 5495550"/>
                <a:gd name="connsiteY5" fmla="*/ 1786239 h 8565347"/>
                <a:gd name="connsiteX6" fmla="*/ 4031046 w 5495550"/>
                <a:gd name="connsiteY6" fmla="*/ 2086290 h 8565347"/>
                <a:gd name="connsiteX7" fmla="*/ 5174073 w 5495550"/>
                <a:gd name="connsiteY7" fmla="*/ 2086290 h 8565347"/>
                <a:gd name="connsiteX8" fmla="*/ 5401392 w 5495550"/>
                <a:gd name="connsiteY8" fmla="*/ 2180449 h 8565347"/>
                <a:gd name="connsiteX9" fmla="*/ 5495550 w 5495550"/>
                <a:gd name="connsiteY9" fmla="*/ 2407768 h 8565347"/>
                <a:gd name="connsiteX10" fmla="*/ 5495550 w 5495550"/>
                <a:gd name="connsiteY10" fmla="*/ 5908217 h 8565347"/>
                <a:gd name="connsiteX11" fmla="*/ 5401392 w 5495550"/>
                <a:gd name="connsiteY11" fmla="*/ 6135536 h 8565347"/>
                <a:gd name="connsiteX12" fmla="*/ 5174073 w 5495550"/>
                <a:gd name="connsiteY12" fmla="*/ 6229694 h 8565347"/>
                <a:gd name="connsiteX13" fmla="*/ 3888201 w 5495550"/>
                <a:gd name="connsiteY13" fmla="*/ 6229694 h 8565347"/>
                <a:gd name="connsiteX14" fmla="*/ 3490404 w 5495550"/>
                <a:gd name="connsiteY14" fmla="*/ 6679622 h 8565347"/>
                <a:gd name="connsiteX0" fmla="*/ 3490404 w 5495550"/>
                <a:gd name="connsiteY0" fmla="*/ 5515102 h 7400827"/>
                <a:gd name="connsiteX1" fmla="*/ 3003658 w 5495550"/>
                <a:gd name="connsiteY1" fmla="*/ 7206496 h 7400827"/>
                <a:gd name="connsiteX2" fmla="*/ 33245 w 5495550"/>
                <a:gd name="connsiteY2" fmla="*/ 6681091 h 7400827"/>
                <a:gd name="connsiteX3" fmla="*/ 668297 w 5495550"/>
                <a:gd name="connsiteY3" fmla="*/ 277839 h 7400827"/>
                <a:gd name="connsiteX4" fmla="*/ 3688544 w 5495550"/>
                <a:gd name="connsiteY4" fmla="*/ 297706 h 7400827"/>
                <a:gd name="connsiteX5" fmla="*/ 3750374 w 5495550"/>
                <a:gd name="connsiteY5" fmla="*/ 621719 h 7400827"/>
                <a:gd name="connsiteX6" fmla="*/ 4031046 w 5495550"/>
                <a:gd name="connsiteY6" fmla="*/ 921770 h 7400827"/>
                <a:gd name="connsiteX7" fmla="*/ 5174073 w 5495550"/>
                <a:gd name="connsiteY7" fmla="*/ 921770 h 7400827"/>
                <a:gd name="connsiteX8" fmla="*/ 5401392 w 5495550"/>
                <a:gd name="connsiteY8" fmla="*/ 1015929 h 7400827"/>
                <a:gd name="connsiteX9" fmla="*/ 5495550 w 5495550"/>
                <a:gd name="connsiteY9" fmla="*/ 1243248 h 7400827"/>
                <a:gd name="connsiteX10" fmla="*/ 5495550 w 5495550"/>
                <a:gd name="connsiteY10" fmla="*/ 4743697 h 7400827"/>
                <a:gd name="connsiteX11" fmla="*/ 5401392 w 5495550"/>
                <a:gd name="connsiteY11" fmla="*/ 4971016 h 7400827"/>
                <a:gd name="connsiteX12" fmla="*/ 5174073 w 5495550"/>
                <a:gd name="connsiteY12" fmla="*/ 5065174 h 7400827"/>
                <a:gd name="connsiteX13" fmla="*/ 3888201 w 5495550"/>
                <a:gd name="connsiteY13" fmla="*/ 5065174 h 7400827"/>
                <a:gd name="connsiteX14" fmla="*/ 3490404 w 5495550"/>
                <a:gd name="connsiteY14" fmla="*/ 5515102 h 7400827"/>
                <a:gd name="connsiteX0" fmla="*/ 2861602 w 4866748"/>
                <a:gd name="connsiteY0" fmla="*/ 5515102 h 7234756"/>
                <a:gd name="connsiteX1" fmla="*/ 2374856 w 4866748"/>
                <a:gd name="connsiteY1" fmla="*/ 7206496 h 7234756"/>
                <a:gd name="connsiteX2" fmla="*/ 33245 w 4866748"/>
                <a:gd name="connsiteY2" fmla="*/ 5345539 h 7234756"/>
                <a:gd name="connsiteX3" fmla="*/ 39495 w 4866748"/>
                <a:gd name="connsiteY3" fmla="*/ 277839 h 7234756"/>
                <a:gd name="connsiteX4" fmla="*/ 3059742 w 4866748"/>
                <a:gd name="connsiteY4" fmla="*/ 297706 h 7234756"/>
                <a:gd name="connsiteX5" fmla="*/ 3121572 w 4866748"/>
                <a:gd name="connsiteY5" fmla="*/ 621719 h 7234756"/>
                <a:gd name="connsiteX6" fmla="*/ 3402244 w 4866748"/>
                <a:gd name="connsiteY6" fmla="*/ 921770 h 7234756"/>
                <a:gd name="connsiteX7" fmla="*/ 4545271 w 4866748"/>
                <a:gd name="connsiteY7" fmla="*/ 921770 h 7234756"/>
                <a:gd name="connsiteX8" fmla="*/ 4772590 w 4866748"/>
                <a:gd name="connsiteY8" fmla="*/ 1015929 h 7234756"/>
                <a:gd name="connsiteX9" fmla="*/ 4866748 w 4866748"/>
                <a:gd name="connsiteY9" fmla="*/ 1243248 h 7234756"/>
                <a:gd name="connsiteX10" fmla="*/ 4866748 w 4866748"/>
                <a:gd name="connsiteY10" fmla="*/ 4743697 h 7234756"/>
                <a:gd name="connsiteX11" fmla="*/ 4772590 w 4866748"/>
                <a:gd name="connsiteY11" fmla="*/ 4971016 h 7234756"/>
                <a:gd name="connsiteX12" fmla="*/ 4545271 w 4866748"/>
                <a:gd name="connsiteY12" fmla="*/ 5065174 h 7234756"/>
                <a:gd name="connsiteX13" fmla="*/ 3259399 w 4866748"/>
                <a:gd name="connsiteY13" fmla="*/ 5065174 h 7234756"/>
                <a:gd name="connsiteX14" fmla="*/ 2861602 w 4866748"/>
                <a:gd name="connsiteY14" fmla="*/ 5515102 h 7234756"/>
                <a:gd name="connsiteX0" fmla="*/ 2861602 w 4866748"/>
                <a:gd name="connsiteY0" fmla="*/ 5515102 h 7224043"/>
                <a:gd name="connsiteX1" fmla="*/ 2374856 w 4866748"/>
                <a:gd name="connsiteY1" fmla="*/ 7206496 h 7224043"/>
                <a:gd name="connsiteX2" fmla="*/ 33245 w 4866748"/>
                <a:gd name="connsiteY2" fmla="*/ 5345539 h 7224043"/>
                <a:gd name="connsiteX3" fmla="*/ 39495 w 4866748"/>
                <a:gd name="connsiteY3" fmla="*/ 277839 h 7224043"/>
                <a:gd name="connsiteX4" fmla="*/ 3059742 w 4866748"/>
                <a:gd name="connsiteY4" fmla="*/ 297706 h 7224043"/>
                <a:gd name="connsiteX5" fmla="*/ 3121572 w 4866748"/>
                <a:gd name="connsiteY5" fmla="*/ 621719 h 7224043"/>
                <a:gd name="connsiteX6" fmla="*/ 3402244 w 4866748"/>
                <a:gd name="connsiteY6" fmla="*/ 921770 h 7224043"/>
                <a:gd name="connsiteX7" fmla="*/ 4545271 w 4866748"/>
                <a:gd name="connsiteY7" fmla="*/ 921770 h 7224043"/>
                <a:gd name="connsiteX8" fmla="*/ 4772590 w 4866748"/>
                <a:gd name="connsiteY8" fmla="*/ 1015929 h 7224043"/>
                <a:gd name="connsiteX9" fmla="*/ 4866748 w 4866748"/>
                <a:gd name="connsiteY9" fmla="*/ 1243248 h 7224043"/>
                <a:gd name="connsiteX10" fmla="*/ 4866748 w 4866748"/>
                <a:gd name="connsiteY10" fmla="*/ 4743697 h 7224043"/>
                <a:gd name="connsiteX11" fmla="*/ 4772590 w 4866748"/>
                <a:gd name="connsiteY11" fmla="*/ 4971016 h 7224043"/>
                <a:gd name="connsiteX12" fmla="*/ 4545271 w 4866748"/>
                <a:gd name="connsiteY12" fmla="*/ 5065174 h 7224043"/>
                <a:gd name="connsiteX13" fmla="*/ 3259399 w 4866748"/>
                <a:gd name="connsiteY13" fmla="*/ 5065174 h 7224043"/>
                <a:gd name="connsiteX14" fmla="*/ 2861602 w 4866748"/>
                <a:gd name="connsiteY14" fmla="*/ 5515102 h 7224043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281488"/>
                <a:gd name="connsiteX1" fmla="*/ 2374856 w 4866748"/>
                <a:gd name="connsiteY1" fmla="*/ 7206496 h 7281488"/>
                <a:gd name="connsiteX2" fmla="*/ 33245 w 4866748"/>
                <a:gd name="connsiteY2" fmla="*/ 5345539 h 7281488"/>
                <a:gd name="connsiteX3" fmla="*/ 39495 w 4866748"/>
                <a:gd name="connsiteY3" fmla="*/ 277839 h 7281488"/>
                <a:gd name="connsiteX4" fmla="*/ 3059742 w 4866748"/>
                <a:gd name="connsiteY4" fmla="*/ 297706 h 7281488"/>
                <a:gd name="connsiteX5" fmla="*/ 3121572 w 4866748"/>
                <a:gd name="connsiteY5" fmla="*/ 621719 h 7281488"/>
                <a:gd name="connsiteX6" fmla="*/ 3402244 w 4866748"/>
                <a:gd name="connsiteY6" fmla="*/ 921770 h 7281488"/>
                <a:gd name="connsiteX7" fmla="*/ 4545271 w 4866748"/>
                <a:gd name="connsiteY7" fmla="*/ 921770 h 7281488"/>
                <a:gd name="connsiteX8" fmla="*/ 4772590 w 4866748"/>
                <a:gd name="connsiteY8" fmla="*/ 1015929 h 7281488"/>
                <a:gd name="connsiteX9" fmla="*/ 4866748 w 4866748"/>
                <a:gd name="connsiteY9" fmla="*/ 1243248 h 7281488"/>
                <a:gd name="connsiteX10" fmla="*/ 4866748 w 4866748"/>
                <a:gd name="connsiteY10" fmla="*/ 4743697 h 7281488"/>
                <a:gd name="connsiteX11" fmla="*/ 4772590 w 4866748"/>
                <a:gd name="connsiteY11" fmla="*/ 4971016 h 7281488"/>
                <a:gd name="connsiteX12" fmla="*/ 4545271 w 4866748"/>
                <a:gd name="connsiteY12" fmla="*/ 5065174 h 7281488"/>
                <a:gd name="connsiteX13" fmla="*/ 3259399 w 4866748"/>
                <a:gd name="connsiteY13" fmla="*/ 5065174 h 7281488"/>
                <a:gd name="connsiteX14" fmla="*/ 2861602 w 4866748"/>
                <a:gd name="connsiteY14" fmla="*/ 5515102 h 7281488"/>
                <a:gd name="connsiteX0" fmla="*/ 2861602 w 4866748"/>
                <a:gd name="connsiteY0" fmla="*/ 5515102 h 7673213"/>
                <a:gd name="connsiteX1" fmla="*/ 2374856 w 4866748"/>
                <a:gd name="connsiteY1" fmla="*/ 7206496 h 7673213"/>
                <a:gd name="connsiteX2" fmla="*/ 33245 w 4866748"/>
                <a:gd name="connsiteY2" fmla="*/ 5345539 h 7673213"/>
                <a:gd name="connsiteX3" fmla="*/ 39495 w 4866748"/>
                <a:gd name="connsiteY3" fmla="*/ 277839 h 7673213"/>
                <a:gd name="connsiteX4" fmla="*/ 3059742 w 4866748"/>
                <a:gd name="connsiteY4" fmla="*/ 297706 h 7673213"/>
                <a:gd name="connsiteX5" fmla="*/ 3121572 w 4866748"/>
                <a:gd name="connsiteY5" fmla="*/ 621719 h 7673213"/>
                <a:gd name="connsiteX6" fmla="*/ 3402244 w 4866748"/>
                <a:gd name="connsiteY6" fmla="*/ 921770 h 7673213"/>
                <a:gd name="connsiteX7" fmla="*/ 4545271 w 4866748"/>
                <a:gd name="connsiteY7" fmla="*/ 921770 h 7673213"/>
                <a:gd name="connsiteX8" fmla="*/ 4772590 w 4866748"/>
                <a:gd name="connsiteY8" fmla="*/ 1015929 h 7673213"/>
                <a:gd name="connsiteX9" fmla="*/ 4866748 w 4866748"/>
                <a:gd name="connsiteY9" fmla="*/ 1243248 h 7673213"/>
                <a:gd name="connsiteX10" fmla="*/ 4866748 w 4866748"/>
                <a:gd name="connsiteY10" fmla="*/ 4743697 h 7673213"/>
                <a:gd name="connsiteX11" fmla="*/ 4772590 w 4866748"/>
                <a:gd name="connsiteY11" fmla="*/ 4971016 h 7673213"/>
                <a:gd name="connsiteX12" fmla="*/ 4545271 w 4866748"/>
                <a:gd name="connsiteY12" fmla="*/ 5065174 h 7673213"/>
                <a:gd name="connsiteX13" fmla="*/ 3259399 w 4866748"/>
                <a:gd name="connsiteY13" fmla="*/ 5065174 h 7673213"/>
                <a:gd name="connsiteX14" fmla="*/ 2861602 w 4866748"/>
                <a:gd name="connsiteY14" fmla="*/ 5515102 h 7673213"/>
                <a:gd name="connsiteX0" fmla="*/ 2861602 w 4866748"/>
                <a:gd name="connsiteY0" fmla="*/ 5515102 h 6123975"/>
                <a:gd name="connsiteX1" fmla="*/ 2374856 w 4866748"/>
                <a:gd name="connsiteY1" fmla="*/ 5657258 h 6123975"/>
                <a:gd name="connsiteX2" fmla="*/ 33245 w 4866748"/>
                <a:gd name="connsiteY2" fmla="*/ 5345539 h 6123975"/>
                <a:gd name="connsiteX3" fmla="*/ 39495 w 4866748"/>
                <a:gd name="connsiteY3" fmla="*/ 277839 h 6123975"/>
                <a:gd name="connsiteX4" fmla="*/ 3059742 w 4866748"/>
                <a:gd name="connsiteY4" fmla="*/ 297706 h 6123975"/>
                <a:gd name="connsiteX5" fmla="*/ 3121572 w 4866748"/>
                <a:gd name="connsiteY5" fmla="*/ 621719 h 6123975"/>
                <a:gd name="connsiteX6" fmla="*/ 3402244 w 4866748"/>
                <a:gd name="connsiteY6" fmla="*/ 921770 h 6123975"/>
                <a:gd name="connsiteX7" fmla="*/ 4545271 w 4866748"/>
                <a:gd name="connsiteY7" fmla="*/ 921770 h 6123975"/>
                <a:gd name="connsiteX8" fmla="*/ 4772590 w 4866748"/>
                <a:gd name="connsiteY8" fmla="*/ 1015929 h 6123975"/>
                <a:gd name="connsiteX9" fmla="*/ 4866748 w 4866748"/>
                <a:gd name="connsiteY9" fmla="*/ 1243248 h 6123975"/>
                <a:gd name="connsiteX10" fmla="*/ 4866748 w 4866748"/>
                <a:gd name="connsiteY10" fmla="*/ 4743697 h 6123975"/>
                <a:gd name="connsiteX11" fmla="*/ 4772590 w 4866748"/>
                <a:gd name="connsiteY11" fmla="*/ 4971016 h 6123975"/>
                <a:gd name="connsiteX12" fmla="*/ 4545271 w 4866748"/>
                <a:gd name="connsiteY12" fmla="*/ 5065174 h 6123975"/>
                <a:gd name="connsiteX13" fmla="*/ 3259399 w 4866748"/>
                <a:gd name="connsiteY13" fmla="*/ 5065174 h 6123975"/>
                <a:gd name="connsiteX14" fmla="*/ 2861602 w 4866748"/>
                <a:gd name="connsiteY14" fmla="*/ 5515102 h 6123975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345539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5871989"/>
                <a:gd name="connsiteX1" fmla="*/ 2374856 w 4866748"/>
                <a:gd name="connsiteY1" fmla="*/ 5657258 h 5871989"/>
                <a:gd name="connsiteX2" fmla="*/ 33245 w 4866748"/>
                <a:gd name="connsiteY2" fmla="*/ 5559206 h 5871989"/>
                <a:gd name="connsiteX3" fmla="*/ 39495 w 4866748"/>
                <a:gd name="connsiteY3" fmla="*/ 277839 h 5871989"/>
                <a:gd name="connsiteX4" fmla="*/ 3059742 w 4866748"/>
                <a:gd name="connsiteY4" fmla="*/ 297706 h 5871989"/>
                <a:gd name="connsiteX5" fmla="*/ 3121572 w 4866748"/>
                <a:gd name="connsiteY5" fmla="*/ 621719 h 5871989"/>
                <a:gd name="connsiteX6" fmla="*/ 3402244 w 4866748"/>
                <a:gd name="connsiteY6" fmla="*/ 921770 h 5871989"/>
                <a:gd name="connsiteX7" fmla="*/ 4545271 w 4866748"/>
                <a:gd name="connsiteY7" fmla="*/ 921770 h 5871989"/>
                <a:gd name="connsiteX8" fmla="*/ 4772590 w 4866748"/>
                <a:gd name="connsiteY8" fmla="*/ 1015929 h 5871989"/>
                <a:gd name="connsiteX9" fmla="*/ 4866748 w 4866748"/>
                <a:gd name="connsiteY9" fmla="*/ 1243248 h 5871989"/>
                <a:gd name="connsiteX10" fmla="*/ 4866748 w 4866748"/>
                <a:gd name="connsiteY10" fmla="*/ 4743697 h 5871989"/>
                <a:gd name="connsiteX11" fmla="*/ 4772590 w 4866748"/>
                <a:gd name="connsiteY11" fmla="*/ 4971016 h 5871989"/>
                <a:gd name="connsiteX12" fmla="*/ 4545271 w 4866748"/>
                <a:gd name="connsiteY12" fmla="*/ 5065174 h 5871989"/>
                <a:gd name="connsiteX13" fmla="*/ 3259399 w 4866748"/>
                <a:gd name="connsiteY13" fmla="*/ 5065174 h 5871989"/>
                <a:gd name="connsiteX14" fmla="*/ 2861602 w 4866748"/>
                <a:gd name="connsiteY14" fmla="*/ 5515102 h 5871989"/>
                <a:gd name="connsiteX0" fmla="*/ 2861602 w 4866748"/>
                <a:gd name="connsiteY0" fmla="*/ 5515102 h 6432083"/>
                <a:gd name="connsiteX1" fmla="*/ 33245 w 4866748"/>
                <a:gd name="connsiteY1" fmla="*/ 5559206 h 6432083"/>
                <a:gd name="connsiteX2" fmla="*/ 39495 w 4866748"/>
                <a:gd name="connsiteY2" fmla="*/ 277839 h 6432083"/>
                <a:gd name="connsiteX3" fmla="*/ 3059742 w 4866748"/>
                <a:gd name="connsiteY3" fmla="*/ 297706 h 6432083"/>
                <a:gd name="connsiteX4" fmla="*/ 3121572 w 4866748"/>
                <a:gd name="connsiteY4" fmla="*/ 621719 h 6432083"/>
                <a:gd name="connsiteX5" fmla="*/ 3402244 w 4866748"/>
                <a:gd name="connsiteY5" fmla="*/ 921770 h 6432083"/>
                <a:gd name="connsiteX6" fmla="*/ 4545271 w 4866748"/>
                <a:gd name="connsiteY6" fmla="*/ 921770 h 6432083"/>
                <a:gd name="connsiteX7" fmla="*/ 4772590 w 4866748"/>
                <a:gd name="connsiteY7" fmla="*/ 1015929 h 6432083"/>
                <a:gd name="connsiteX8" fmla="*/ 4866748 w 4866748"/>
                <a:gd name="connsiteY8" fmla="*/ 1243248 h 6432083"/>
                <a:gd name="connsiteX9" fmla="*/ 4866748 w 4866748"/>
                <a:gd name="connsiteY9" fmla="*/ 4743697 h 6432083"/>
                <a:gd name="connsiteX10" fmla="*/ 4772590 w 4866748"/>
                <a:gd name="connsiteY10" fmla="*/ 4971016 h 6432083"/>
                <a:gd name="connsiteX11" fmla="*/ 4545271 w 4866748"/>
                <a:gd name="connsiteY11" fmla="*/ 5065174 h 6432083"/>
                <a:gd name="connsiteX12" fmla="*/ 3259399 w 4866748"/>
                <a:gd name="connsiteY12" fmla="*/ 5065174 h 6432083"/>
                <a:gd name="connsiteX13" fmla="*/ 2861602 w 4866748"/>
                <a:gd name="connsiteY13" fmla="*/ 5515102 h 6432083"/>
                <a:gd name="connsiteX0" fmla="*/ 2865234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4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741148"/>
                <a:gd name="connsiteX1" fmla="*/ 36877 w 4870380"/>
                <a:gd name="connsiteY1" fmla="*/ 5559206 h 5741148"/>
                <a:gd name="connsiteX2" fmla="*/ 43127 w 4870380"/>
                <a:gd name="connsiteY2" fmla="*/ 277839 h 5741148"/>
                <a:gd name="connsiteX3" fmla="*/ 3063374 w 4870380"/>
                <a:gd name="connsiteY3" fmla="*/ 297706 h 5741148"/>
                <a:gd name="connsiteX4" fmla="*/ 3125204 w 4870380"/>
                <a:gd name="connsiteY4" fmla="*/ 621719 h 5741148"/>
                <a:gd name="connsiteX5" fmla="*/ 3405876 w 4870380"/>
                <a:gd name="connsiteY5" fmla="*/ 921770 h 5741148"/>
                <a:gd name="connsiteX6" fmla="*/ 4548903 w 4870380"/>
                <a:gd name="connsiteY6" fmla="*/ 921770 h 5741148"/>
                <a:gd name="connsiteX7" fmla="*/ 4776222 w 4870380"/>
                <a:gd name="connsiteY7" fmla="*/ 1015929 h 5741148"/>
                <a:gd name="connsiteX8" fmla="*/ 4870380 w 4870380"/>
                <a:gd name="connsiteY8" fmla="*/ 1243248 h 5741148"/>
                <a:gd name="connsiteX9" fmla="*/ 4870380 w 4870380"/>
                <a:gd name="connsiteY9" fmla="*/ 4743697 h 5741148"/>
                <a:gd name="connsiteX10" fmla="*/ 4776222 w 4870380"/>
                <a:gd name="connsiteY10" fmla="*/ 4971016 h 5741148"/>
                <a:gd name="connsiteX11" fmla="*/ 4548903 w 4870380"/>
                <a:gd name="connsiteY11" fmla="*/ 5065174 h 5741148"/>
                <a:gd name="connsiteX12" fmla="*/ 3263031 w 4870380"/>
                <a:gd name="connsiteY12" fmla="*/ 5065174 h 5741148"/>
                <a:gd name="connsiteX13" fmla="*/ 2865235 w 4870380"/>
                <a:gd name="connsiteY13" fmla="*/ 5515102 h 5741148"/>
                <a:gd name="connsiteX0" fmla="*/ 2865235 w 4870380"/>
                <a:gd name="connsiteY0" fmla="*/ 5515102 h 5825372"/>
                <a:gd name="connsiteX1" fmla="*/ 36877 w 4870380"/>
                <a:gd name="connsiteY1" fmla="*/ 5559206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2865235 w 4870380"/>
                <a:gd name="connsiteY0" fmla="*/ 5515102 h 5825372"/>
                <a:gd name="connsiteX1" fmla="*/ 36877 w 4870380"/>
                <a:gd name="connsiteY1" fmla="*/ 5559207 h 5825372"/>
                <a:gd name="connsiteX2" fmla="*/ 43127 w 4870380"/>
                <a:gd name="connsiteY2" fmla="*/ 277839 h 5825372"/>
                <a:gd name="connsiteX3" fmla="*/ 3063374 w 4870380"/>
                <a:gd name="connsiteY3" fmla="*/ 297706 h 5825372"/>
                <a:gd name="connsiteX4" fmla="*/ 3125204 w 4870380"/>
                <a:gd name="connsiteY4" fmla="*/ 621719 h 5825372"/>
                <a:gd name="connsiteX5" fmla="*/ 3405876 w 4870380"/>
                <a:gd name="connsiteY5" fmla="*/ 921770 h 5825372"/>
                <a:gd name="connsiteX6" fmla="*/ 4548903 w 4870380"/>
                <a:gd name="connsiteY6" fmla="*/ 921770 h 5825372"/>
                <a:gd name="connsiteX7" fmla="*/ 4776222 w 4870380"/>
                <a:gd name="connsiteY7" fmla="*/ 1015929 h 5825372"/>
                <a:gd name="connsiteX8" fmla="*/ 4870380 w 4870380"/>
                <a:gd name="connsiteY8" fmla="*/ 1243248 h 5825372"/>
                <a:gd name="connsiteX9" fmla="*/ 4870380 w 4870380"/>
                <a:gd name="connsiteY9" fmla="*/ 4743697 h 5825372"/>
                <a:gd name="connsiteX10" fmla="*/ 4776222 w 4870380"/>
                <a:gd name="connsiteY10" fmla="*/ 4971016 h 5825372"/>
                <a:gd name="connsiteX11" fmla="*/ 4548903 w 4870380"/>
                <a:gd name="connsiteY11" fmla="*/ 5065174 h 5825372"/>
                <a:gd name="connsiteX12" fmla="*/ 3263031 w 4870380"/>
                <a:gd name="connsiteY12" fmla="*/ 5065174 h 5825372"/>
                <a:gd name="connsiteX13" fmla="*/ 2865235 w 4870380"/>
                <a:gd name="connsiteY13" fmla="*/ 5515102 h 5825372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357570 w 5184823"/>
                <a:gd name="connsiteY2" fmla="*/ 277839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515102 h 5954817"/>
                <a:gd name="connsiteX1" fmla="*/ 36877 w 5184823"/>
                <a:gd name="connsiteY1" fmla="*/ 5772875 h 5954817"/>
                <a:gd name="connsiteX2" fmla="*/ 106010 w 5184823"/>
                <a:gd name="connsiteY2" fmla="*/ 117557 h 5954817"/>
                <a:gd name="connsiteX3" fmla="*/ 3377817 w 5184823"/>
                <a:gd name="connsiteY3" fmla="*/ 297706 h 5954817"/>
                <a:gd name="connsiteX4" fmla="*/ 3439647 w 5184823"/>
                <a:gd name="connsiteY4" fmla="*/ 621719 h 5954817"/>
                <a:gd name="connsiteX5" fmla="*/ 3720319 w 5184823"/>
                <a:gd name="connsiteY5" fmla="*/ 921770 h 5954817"/>
                <a:gd name="connsiteX6" fmla="*/ 4863346 w 5184823"/>
                <a:gd name="connsiteY6" fmla="*/ 921770 h 5954817"/>
                <a:gd name="connsiteX7" fmla="*/ 5090665 w 5184823"/>
                <a:gd name="connsiteY7" fmla="*/ 1015929 h 5954817"/>
                <a:gd name="connsiteX8" fmla="*/ 5184823 w 5184823"/>
                <a:gd name="connsiteY8" fmla="*/ 1243248 h 5954817"/>
                <a:gd name="connsiteX9" fmla="*/ 5184823 w 5184823"/>
                <a:gd name="connsiteY9" fmla="*/ 4743697 h 5954817"/>
                <a:gd name="connsiteX10" fmla="*/ 5090665 w 5184823"/>
                <a:gd name="connsiteY10" fmla="*/ 4971016 h 5954817"/>
                <a:gd name="connsiteX11" fmla="*/ 4863346 w 5184823"/>
                <a:gd name="connsiteY11" fmla="*/ 5065174 h 5954817"/>
                <a:gd name="connsiteX12" fmla="*/ 3577474 w 5184823"/>
                <a:gd name="connsiteY12" fmla="*/ 5065174 h 5954817"/>
                <a:gd name="connsiteX13" fmla="*/ 3179678 w 5184823"/>
                <a:gd name="connsiteY13" fmla="*/ 5515102 h 5954817"/>
                <a:gd name="connsiteX0" fmla="*/ 3179678 w 5184823"/>
                <a:gd name="connsiteY0" fmla="*/ 5782191 h 6092461"/>
                <a:gd name="connsiteX1" fmla="*/ 36877 w 5184823"/>
                <a:gd name="connsiteY1" fmla="*/ 5772875 h 6092461"/>
                <a:gd name="connsiteX2" fmla="*/ 106010 w 5184823"/>
                <a:gd name="connsiteY2" fmla="*/ 117557 h 6092461"/>
                <a:gd name="connsiteX3" fmla="*/ 3377817 w 5184823"/>
                <a:gd name="connsiteY3" fmla="*/ 297706 h 6092461"/>
                <a:gd name="connsiteX4" fmla="*/ 3439647 w 5184823"/>
                <a:gd name="connsiteY4" fmla="*/ 621719 h 6092461"/>
                <a:gd name="connsiteX5" fmla="*/ 3720319 w 5184823"/>
                <a:gd name="connsiteY5" fmla="*/ 921770 h 6092461"/>
                <a:gd name="connsiteX6" fmla="*/ 4863346 w 5184823"/>
                <a:gd name="connsiteY6" fmla="*/ 921770 h 6092461"/>
                <a:gd name="connsiteX7" fmla="*/ 5090665 w 5184823"/>
                <a:gd name="connsiteY7" fmla="*/ 1015929 h 6092461"/>
                <a:gd name="connsiteX8" fmla="*/ 5184823 w 5184823"/>
                <a:gd name="connsiteY8" fmla="*/ 1243248 h 6092461"/>
                <a:gd name="connsiteX9" fmla="*/ 5184823 w 5184823"/>
                <a:gd name="connsiteY9" fmla="*/ 4743697 h 6092461"/>
                <a:gd name="connsiteX10" fmla="*/ 5090665 w 5184823"/>
                <a:gd name="connsiteY10" fmla="*/ 4971016 h 6092461"/>
                <a:gd name="connsiteX11" fmla="*/ 4863346 w 5184823"/>
                <a:gd name="connsiteY11" fmla="*/ 5065174 h 6092461"/>
                <a:gd name="connsiteX12" fmla="*/ 3577474 w 5184823"/>
                <a:gd name="connsiteY12" fmla="*/ 5065174 h 6092461"/>
                <a:gd name="connsiteX13" fmla="*/ 3179678 w 5184823"/>
                <a:gd name="connsiteY13" fmla="*/ 5782191 h 609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4823" h="6092461">
                  <a:moveTo>
                    <a:pt x="3179678" y="5782191"/>
                  </a:moveTo>
                  <a:cubicBezTo>
                    <a:pt x="3289801" y="6092461"/>
                    <a:pt x="0" y="5954817"/>
                    <a:pt x="36877" y="5772875"/>
                  </a:cubicBezTo>
                  <a:cubicBezTo>
                    <a:pt x="3632" y="5734668"/>
                    <a:pt x="75785" y="189290"/>
                    <a:pt x="106010" y="117557"/>
                  </a:cubicBezTo>
                  <a:cubicBezTo>
                    <a:pt x="145092" y="179100"/>
                    <a:pt x="2780298" y="0"/>
                    <a:pt x="3377817" y="297706"/>
                  </a:cubicBezTo>
                  <a:cubicBezTo>
                    <a:pt x="3536229" y="471869"/>
                    <a:pt x="3382563" y="304026"/>
                    <a:pt x="3439647" y="621719"/>
                  </a:cubicBezTo>
                  <a:cubicBezTo>
                    <a:pt x="3527684" y="791826"/>
                    <a:pt x="3509873" y="804236"/>
                    <a:pt x="3720319" y="921770"/>
                  </a:cubicBezTo>
                  <a:lnTo>
                    <a:pt x="4863346" y="921770"/>
                  </a:lnTo>
                  <a:cubicBezTo>
                    <a:pt x="4948607" y="921770"/>
                    <a:pt x="5030376" y="955640"/>
                    <a:pt x="5090665" y="1015929"/>
                  </a:cubicBezTo>
                  <a:cubicBezTo>
                    <a:pt x="5150954" y="1076218"/>
                    <a:pt x="5184823" y="1157987"/>
                    <a:pt x="5184823" y="1243248"/>
                  </a:cubicBezTo>
                  <a:lnTo>
                    <a:pt x="5184823" y="4743697"/>
                  </a:lnTo>
                  <a:cubicBezTo>
                    <a:pt x="5184823" y="4828958"/>
                    <a:pt x="5150953" y="4910727"/>
                    <a:pt x="5090665" y="4971016"/>
                  </a:cubicBezTo>
                  <a:cubicBezTo>
                    <a:pt x="5030376" y="5031305"/>
                    <a:pt x="4948607" y="5065174"/>
                    <a:pt x="4863346" y="5065174"/>
                  </a:cubicBezTo>
                  <a:lnTo>
                    <a:pt x="3577474" y="5065174"/>
                  </a:lnTo>
                  <a:cubicBezTo>
                    <a:pt x="3296863" y="5140162"/>
                    <a:pt x="3263164" y="5555383"/>
                    <a:pt x="3179678" y="5782191"/>
                  </a:cubicBezTo>
                  <a:close/>
                </a:path>
              </a:pathLst>
            </a:custGeom>
            <a:solidFill>
              <a:srgbClr val="543426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олилиния 41"/>
          <p:cNvSpPr/>
          <p:nvPr/>
        </p:nvSpPr>
        <p:spPr>
          <a:xfrm>
            <a:off x="-3571932" y="-1000156"/>
            <a:ext cx="5890199" cy="8147173"/>
          </a:xfrm>
          <a:custGeom>
            <a:avLst/>
            <a:gdLst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0 w 1928826"/>
              <a:gd name="connsiteY11" fmla="*/ 3821926 h 4143404"/>
              <a:gd name="connsiteX12" fmla="*/ 0 w 1928826"/>
              <a:gd name="connsiteY12" fmla="*/ 321477 h 4143404"/>
              <a:gd name="connsiteX0" fmla="*/ 0 w 1928826"/>
              <a:gd name="connsiteY0" fmla="*/ 321477 h 4143404"/>
              <a:gd name="connsiteX1" fmla="*/ 94159 w 1928826"/>
              <a:gd name="connsiteY1" fmla="*/ 94158 h 4143404"/>
              <a:gd name="connsiteX2" fmla="*/ 321478 w 1928826"/>
              <a:gd name="connsiteY2" fmla="*/ 0 h 4143404"/>
              <a:gd name="connsiteX3" fmla="*/ 1607349 w 1928826"/>
              <a:gd name="connsiteY3" fmla="*/ 0 h 4143404"/>
              <a:gd name="connsiteX4" fmla="*/ 1834668 w 1928826"/>
              <a:gd name="connsiteY4" fmla="*/ 94159 h 4143404"/>
              <a:gd name="connsiteX5" fmla="*/ 1928826 w 1928826"/>
              <a:gd name="connsiteY5" fmla="*/ 321478 h 4143404"/>
              <a:gd name="connsiteX6" fmla="*/ 1928826 w 1928826"/>
              <a:gd name="connsiteY6" fmla="*/ 3821927 h 4143404"/>
              <a:gd name="connsiteX7" fmla="*/ 1834668 w 1928826"/>
              <a:gd name="connsiteY7" fmla="*/ 4049246 h 4143404"/>
              <a:gd name="connsiteX8" fmla="*/ 1607349 w 1928826"/>
              <a:gd name="connsiteY8" fmla="*/ 4143404 h 4143404"/>
              <a:gd name="connsiteX9" fmla="*/ 321477 w 1928826"/>
              <a:gd name="connsiteY9" fmla="*/ 4143404 h 4143404"/>
              <a:gd name="connsiteX10" fmla="*/ 94158 w 1928826"/>
              <a:gd name="connsiteY10" fmla="*/ 4049245 h 4143404"/>
              <a:gd name="connsiteX11" fmla="*/ 91440 w 1928826"/>
              <a:gd name="connsiteY11" fmla="*/ 3913366 h 4143404"/>
              <a:gd name="connsiteX0" fmla="*/ 650328 w 2579154"/>
              <a:gd name="connsiteY0" fmla="*/ 1313194 h 5135121"/>
              <a:gd name="connsiteX1" fmla="*/ 744487 w 2579154"/>
              <a:gd name="connsiteY1" fmla="*/ 1085875 h 5135121"/>
              <a:gd name="connsiteX2" fmla="*/ 971806 w 2579154"/>
              <a:gd name="connsiteY2" fmla="*/ 991717 h 5135121"/>
              <a:gd name="connsiteX3" fmla="*/ 2257677 w 2579154"/>
              <a:gd name="connsiteY3" fmla="*/ 991717 h 5135121"/>
              <a:gd name="connsiteX4" fmla="*/ 2484996 w 2579154"/>
              <a:gd name="connsiteY4" fmla="*/ 1085876 h 5135121"/>
              <a:gd name="connsiteX5" fmla="*/ 2579154 w 2579154"/>
              <a:gd name="connsiteY5" fmla="*/ 1313195 h 5135121"/>
              <a:gd name="connsiteX6" fmla="*/ 2579154 w 2579154"/>
              <a:gd name="connsiteY6" fmla="*/ 4813644 h 5135121"/>
              <a:gd name="connsiteX7" fmla="*/ 2484996 w 2579154"/>
              <a:gd name="connsiteY7" fmla="*/ 5040963 h 5135121"/>
              <a:gd name="connsiteX8" fmla="*/ 2257677 w 2579154"/>
              <a:gd name="connsiteY8" fmla="*/ 5135121 h 5135121"/>
              <a:gd name="connsiteX9" fmla="*/ 971805 w 2579154"/>
              <a:gd name="connsiteY9" fmla="*/ 5135121 h 5135121"/>
              <a:gd name="connsiteX10" fmla="*/ 744486 w 2579154"/>
              <a:gd name="connsiteY10" fmla="*/ 5040962 h 5135121"/>
              <a:gd name="connsiteX11" fmla="*/ 741768 w 2579154"/>
              <a:gd name="connsiteY11" fmla="*/ 4905083 h 5135121"/>
              <a:gd name="connsiteX0" fmla="*/ 0 w 1928826"/>
              <a:gd name="connsiteY0" fmla="*/ 321477 h 4143404"/>
              <a:gd name="connsiteX1" fmla="*/ 321478 w 1928826"/>
              <a:gd name="connsiteY1" fmla="*/ 0 h 4143404"/>
              <a:gd name="connsiteX2" fmla="*/ 1607349 w 1928826"/>
              <a:gd name="connsiteY2" fmla="*/ 0 h 4143404"/>
              <a:gd name="connsiteX3" fmla="*/ 1834668 w 1928826"/>
              <a:gd name="connsiteY3" fmla="*/ 94159 h 4143404"/>
              <a:gd name="connsiteX4" fmla="*/ 1928826 w 1928826"/>
              <a:gd name="connsiteY4" fmla="*/ 321478 h 4143404"/>
              <a:gd name="connsiteX5" fmla="*/ 1928826 w 1928826"/>
              <a:gd name="connsiteY5" fmla="*/ 3821927 h 4143404"/>
              <a:gd name="connsiteX6" fmla="*/ 1834668 w 1928826"/>
              <a:gd name="connsiteY6" fmla="*/ 4049246 h 4143404"/>
              <a:gd name="connsiteX7" fmla="*/ 1607349 w 1928826"/>
              <a:gd name="connsiteY7" fmla="*/ 4143404 h 4143404"/>
              <a:gd name="connsiteX8" fmla="*/ 321477 w 1928826"/>
              <a:gd name="connsiteY8" fmla="*/ 4143404 h 4143404"/>
              <a:gd name="connsiteX9" fmla="*/ 94158 w 1928826"/>
              <a:gd name="connsiteY9" fmla="*/ 4049245 h 4143404"/>
              <a:gd name="connsiteX10" fmla="*/ 91440 w 1928826"/>
              <a:gd name="connsiteY10" fmla="*/ 3913366 h 4143404"/>
              <a:gd name="connsiteX0" fmla="*/ 0 w 1928826"/>
              <a:gd name="connsiteY0" fmla="*/ 66974 h 4674743"/>
              <a:gd name="connsiteX1" fmla="*/ 321478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0 w 1928826"/>
              <a:gd name="connsiteY0" fmla="*/ 66974 h 4674743"/>
              <a:gd name="connsiteX1" fmla="*/ 464322 w 1928826"/>
              <a:gd name="connsiteY1" fmla="*/ 531339 h 4674743"/>
              <a:gd name="connsiteX2" fmla="*/ 1607349 w 1928826"/>
              <a:gd name="connsiteY2" fmla="*/ 531339 h 4674743"/>
              <a:gd name="connsiteX3" fmla="*/ 1834668 w 1928826"/>
              <a:gd name="connsiteY3" fmla="*/ 625498 h 4674743"/>
              <a:gd name="connsiteX4" fmla="*/ 1928826 w 1928826"/>
              <a:gd name="connsiteY4" fmla="*/ 852817 h 4674743"/>
              <a:gd name="connsiteX5" fmla="*/ 1928826 w 1928826"/>
              <a:gd name="connsiteY5" fmla="*/ 4353266 h 4674743"/>
              <a:gd name="connsiteX6" fmla="*/ 1834668 w 1928826"/>
              <a:gd name="connsiteY6" fmla="*/ 4580585 h 4674743"/>
              <a:gd name="connsiteX7" fmla="*/ 1607349 w 1928826"/>
              <a:gd name="connsiteY7" fmla="*/ 4674743 h 4674743"/>
              <a:gd name="connsiteX8" fmla="*/ 321477 w 1928826"/>
              <a:gd name="connsiteY8" fmla="*/ 4674743 h 4674743"/>
              <a:gd name="connsiteX9" fmla="*/ 94158 w 1928826"/>
              <a:gd name="connsiteY9" fmla="*/ 4580584 h 4674743"/>
              <a:gd name="connsiteX10" fmla="*/ 91440 w 1928826"/>
              <a:gd name="connsiteY10" fmla="*/ 4444705 h 4674743"/>
              <a:gd name="connsiteX0" fmla="*/ 142908 w 2071734"/>
              <a:gd name="connsiteY0" fmla="*/ 66974 h 4944747"/>
              <a:gd name="connsiteX1" fmla="*/ 607230 w 2071734"/>
              <a:gd name="connsiteY1" fmla="*/ 531339 h 4944747"/>
              <a:gd name="connsiteX2" fmla="*/ 1750257 w 2071734"/>
              <a:gd name="connsiteY2" fmla="*/ 531339 h 4944747"/>
              <a:gd name="connsiteX3" fmla="*/ 1977576 w 2071734"/>
              <a:gd name="connsiteY3" fmla="*/ 625498 h 4944747"/>
              <a:gd name="connsiteX4" fmla="*/ 2071734 w 2071734"/>
              <a:gd name="connsiteY4" fmla="*/ 852817 h 4944747"/>
              <a:gd name="connsiteX5" fmla="*/ 2071734 w 2071734"/>
              <a:gd name="connsiteY5" fmla="*/ 4353266 h 4944747"/>
              <a:gd name="connsiteX6" fmla="*/ 1977576 w 2071734"/>
              <a:gd name="connsiteY6" fmla="*/ 4580585 h 4944747"/>
              <a:gd name="connsiteX7" fmla="*/ 1750257 w 2071734"/>
              <a:gd name="connsiteY7" fmla="*/ 4674743 h 4944747"/>
              <a:gd name="connsiteX8" fmla="*/ 464385 w 2071734"/>
              <a:gd name="connsiteY8" fmla="*/ 4674743 h 4944747"/>
              <a:gd name="connsiteX9" fmla="*/ 237066 w 2071734"/>
              <a:gd name="connsiteY9" fmla="*/ 4580584 h 4944747"/>
              <a:gd name="connsiteX10" fmla="*/ 91440 w 2071734"/>
              <a:gd name="connsiteY10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66974 h 4944747"/>
              <a:gd name="connsiteX1" fmla="*/ 515790 w 1980294"/>
              <a:gd name="connsiteY1" fmla="*/ 531339 h 4944747"/>
              <a:gd name="connsiteX2" fmla="*/ 1658817 w 1980294"/>
              <a:gd name="connsiteY2" fmla="*/ 531339 h 4944747"/>
              <a:gd name="connsiteX3" fmla="*/ 1886136 w 1980294"/>
              <a:gd name="connsiteY3" fmla="*/ 625498 h 4944747"/>
              <a:gd name="connsiteX4" fmla="*/ 1980294 w 1980294"/>
              <a:gd name="connsiteY4" fmla="*/ 852817 h 4944747"/>
              <a:gd name="connsiteX5" fmla="*/ 1980294 w 1980294"/>
              <a:gd name="connsiteY5" fmla="*/ 4353266 h 4944747"/>
              <a:gd name="connsiteX6" fmla="*/ 1886136 w 1980294"/>
              <a:gd name="connsiteY6" fmla="*/ 4580585 h 4944747"/>
              <a:gd name="connsiteX7" fmla="*/ 1658817 w 1980294"/>
              <a:gd name="connsiteY7" fmla="*/ 4674743 h 4944747"/>
              <a:gd name="connsiteX8" fmla="*/ 372945 w 1980294"/>
              <a:gd name="connsiteY8" fmla="*/ 4674743 h 4944747"/>
              <a:gd name="connsiteX9" fmla="*/ 0 w 1980294"/>
              <a:gd name="connsiteY9" fmla="*/ 4944747 h 4944747"/>
              <a:gd name="connsiteX0" fmla="*/ 51468 w 1980294"/>
              <a:gd name="connsiteY0" fmla="*/ 273334 h 5151107"/>
              <a:gd name="connsiteX1" fmla="*/ 515790 w 1980294"/>
              <a:gd name="connsiteY1" fmla="*/ 737699 h 5151107"/>
              <a:gd name="connsiteX2" fmla="*/ 1658817 w 1980294"/>
              <a:gd name="connsiteY2" fmla="*/ 737699 h 5151107"/>
              <a:gd name="connsiteX3" fmla="*/ 1886136 w 1980294"/>
              <a:gd name="connsiteY3" fmla="*/ 831858 h 5151107"/>
              <a:gd name="connsiteX4" fmla="*/ 1980294 w 1980294"/>
              <a:gd name="connsiteY4" fmla="*/ 1059177 h 5151107"/>
              <a:gd name="connsiteX5" fmla="*/ 1980294 w 1980294"/>
              <a:gd name="connsiteY5" fmla="*/ 4559626 h 5151107"/>
              <a:gd name="connsiteX6" fmla="*/ 1886136 w 1980294"/>
              <a:gd name="connsiteY6" fmla="*/ 4786945 h 5151107"/>
              <a:gd name="connsiteX7" fmla="*/ 1658817 w 1980294"/>
              <a:gd name="connsiteY7" fmla="*/ 4881103 h 5151107"/>
              <a:gd name="connsiteX8" fmla="*/ 372945 w 1980294"/>
              <a:gd name="connsiteY8" fmla="*/ 4881103 h 5151107"/>
              <a:gd name="connsiteX9" fmla="*/ 0 w 1980294"/>
              <a:gd name="connsiteY9" fmla="*/ 5151107 h 5151107"/>
              <a:gd name="connsiteX0" fmla="*/ 51468 w 1980294"/>
              <a:gd name="connsiteY0" fmla="*/ 0 h 4877773"/>
              <a:gd name="connsiteX1" fmla="*/ 419784 w 1980294"/>
              <a:gd name="connsiteY1" fmla="*/ 217204 h 4877773"/>
              <a:gd name="connsiteX2" fmla="*/ 515790 w 1980294"/>
              <a:gd name="connsiteY2" fmla="*/ 464365 h 4877773"/>
              <a:gd name="connsiteX3" fmla="*/ 1658817 w 1980294"/>
              <a:gd name="connsiteY3" fmla="*/ 464365 h 4877773"/>
              <a:gd name="connsiteX4" fmla="*/ 1886136 w 1980294"/>
              <a:gd name="connsiteY4" fmla="*/ 558524 h 4877773"/>
              <a:gd name="connsiteX5" fmla="*/ 1980294 w 1980294"/>
              <a:gd name="connsiteY5" fmla="*/ 785843 h 4877773"/>
              <a:gd name="connsiteX6" fmla="*/ 1980294 w 1980294"/>
              <a:gd name="connsiteY6" fmla="*/ 4286292 h 4877773"/>
              <a:gd name="connsiteX7" fmla="*/ 1886136 w 1980294"/>
              <a:gd name="connsiteY7" fmla="*/ 4513611 h 4877773"/>
              <a:gd name="connsiteX8" fmla="*/ 1658817 w 1980294"/>
              <a:gd name="connsiteY8" fmla="*/ 4607769 h 4877773"/>
              <a:gd name="connsiteX9" fmla="*/ 372945 w 1980294"/>
              <a:gd name="connsiteY9" fmla="*/ 4607769 h 4877773"/>
              <a:gd name="connsiteX10" fmla="*/ 0 w 1980294"/>
              <a:gd name="connsiteY10" fmla="*/ 4877773 h 4877773"/>
              <a:gd name="connsiteX0" fmla="*/ 419784 w 1980294"/>
              <a:gd name="connsiteY0" fmla="*/ 0 h 4660569"/>
              <a:gd name="connsiteX1" fmla="*/ 515790 w 1980294"/>
              <a:gd name="connsiteY1" fmla="*/ 247161 h 4660569"/>
              <a:gd name="connsiteX2" fmla="*/ 1658817 w 1980294"/>
              <a:gd name="connsiteY2" fmla="*/ 247161 h 4660569"/>
              <a:gd name="connsiteX3" fmla="*/ 1886136 w 1980294"/>
              <a:gd name="connsiteY3" fmla="*/ 341320 h 4660569"/>
              <a:gd name="connsiteX4" fmla="*/ 1980294 w 1980294"/>
              <a:gd name="connsiteY4" fmla="*/ 568639 h 4660569"/>
              <a:gd name="connsiteX5" fmla="*/ 1980294 w 1980294"/>
              <a:gd name="connsiteY5" fmla="*/ 4069088 h 4660569"/>
              <a:gd name="connsiteX6" fmla="*/ 1886136 w 1980294"/>
              <a:gd name="connsiteY6" fmla="*/ 4296407 h 4660569"/>
              <a:gd name="connsiteX7" fmla="*/ 1658817 w 1980294"/>
              <a:gd name="connsiteY7" fmla="*/ 4390565 h 4660569"/>
              <a:gd name="connsiteX8" fmla="*/ 372945 w 1980294"/>
              <a:gd name="connsiteY8" fmla="*/ 4390565 h 4660569"/>
              <a:gd name="connsiteX9" fmla="*/ 0 w 1980294"/>
              <a:gd name="connsiteY9" fmla="*/ 4660569 h 4660569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5017783"/>
              <a:gd name="connsiteX1" fmla="*/ 515790 w 1980294"/>
              <a:gd name="connsiteY1" fmla="*/ 604375 h 5017783"/>
              <a:gd name="connsiteX2" fmla="*/ 1658817 w 1980294"/>
              <a:gd name="connsiteY2" fmla="*/ 604375 h 5017783"/>
              <a:gd name="connsiteX3" fmla="*/ 1886136 w 1980294"/>
              <a:gd name="connsiteY3" fmla="*/ 698534 h 5017783"/>
              <a:gd name="connsiteX4" fmla="*/ 1980294 w 1980294"/>
              <a:gd name="connsiteY4" fmla="*/ 925853 h 5017783"/>
              <a:gd name="connsiteX5" fmla="*/ 1980294 w 1980294"/>
              <a:gd name="connsiteY5" fmla="*/ 4426302 h 5017783"/>
              <a:gd name="connsiteX6" fmla="*/ 1886136 w 1980294"/>
              <a:gd name="connsiteY6" fmla="*/ 4653621 h 5017783"/>
              <a:gd name="connsiteX7" fmla="*/ 1658817 w 1980294"/>
              <a:gd name="connsiteY7" fmla="*/ 4747779 h 5017783"/>
              <a:gd name="connsiteX8" fmla="*/ 372945 w 1980294"/>
              <a:gd name="connsiteY8" fmla="*/ 4747779 h 5017783"/>
              <a:gd name="connsiteX9" fmla="*/ 0 w 1980294"/>
              <a:gd name="connsiteY9" fmla="*/ 5017783 h 5017783"/>
              <a:gd name="connsiteX0" fmla="*/ 134000 w 1980294"/>
              <a:gd name="connsiteY0" fmla="*/ 0 h 4803493"/>
              <a:gd name="connsiteX1" fmla="*/ 515790 w 1980294"/>
              <a:gd name="connsiteY1" fmla="*/ 390085 h 4803493"/>
              <a:gd name="connsiteX2" fmla="*/ 1658817 w 1980294"/>
              <a:gd name="connsiteY2" fmla="*/ 390085 h 4803493"/>
              <a:gd name="connsiteX3" fmla="*/ 1886136 w 1980294"/>
              <a:gd name="connsiteY3" fmla="*/ 484244 h 4803493"/>
              <a:gd name="connsiteX4" fmla="*/ 1980294 w 1980294"/>
              <a:gd name="connsiteY4" fmla="*/ 711563 h 4803493"/>
              <a:gd name="connsiteX5" fmla="*/ 1980294 w 1980294"/>
              <a:gd name="connsiteY5" fmla="*/ 4212012 h 4803493"/>
              <a:gd name="connsiteX6" fmla="*/ 1886136 w 1980294"/>
              <a:gd name="connsiteY6" fmla="*/ 4439331 h 4803493"/>
              <a:gd name="connsiteX7" fmla="*/ 1658817 w 1980294"/>
              <a:gd name="connsiteY7" fmla="*/ 4533489 h 4803493"/>
              <a:gd name="connsiteX8" fmla="*/ 372945 w 1980294"/>
              <a:gd name="connsiteY8" fmla="*/ 4533489 h 4803493"/>
              <a:gd name="connsiteX9" fmla="*/ 0 w 1980294"/>
              <a:gd name="connsiteY9" fmla="*/ 4803493 h 4803493"/>
              <a:gd name="connsiteX0" fmla="*/ 134000 w 1980294"/>
              <a:gd name="connsiteY0" fmla="*/ 0 h 4803493"/>
              <a:gd name="connsiteX1" fmla="*/ 173288 w 1980294"/>
              <a:gd name="connsiteY1" fmla="*/ 315221 h 4803493"/>
              <a:gd name="connsiteX2" fmla="*/ 515790 w 1980294"/>
              <a:gd name="connsiteY2" fmla="*/ 390085 h 4803493"/>
              <a:gd name="connsiteX3" fmla="*/ 1658817 w 1980294"/>
              <a:gd name="connsiteY3" fmla="*/ 390085 h 4803493"/>
              <a:gd name="connsiteX4" fmla="*/ 1886136 w 1980294"/>
              <a:gd name="connsiteY4" fmla="*/ 484244 h 4803493"/>
              <a:gd name="connsiteX5" fmla="*/ 1980294 w 1980294"/>
              <a:gd name="connsiteY5" fmla="*/ 711563 h 4803493"/>
              <a:gd name="connsiteX6" fmla="*/ 1980294 w 1980294"/>
              <a:gd name="connsiteY6" fmla="*/ 4212012 h 4803493"/>
              <a:gd name="connsiteX7" fmla="*/ 1886136 w 1980294"/>
              <a:gd name="connsiteY7" fmla="*/ 4439331 h 4803493"/>
              <a:gd name="connsiteX8" fmla="*/ 1658817 w 1980294"/>
              <a:gd name="connsiteY8" fmla="*/ 4533489 h 4803493"/>
              <a:gd name="connsiteX9" fmla="*/ 372945 w 1980294"/>
              <a:gd name="connsiteY9" fmla="*/ 4533489 h 4803493"/>
              <a:gd name="connsiteX10" fmla="*/ 0 w 1980294"/>
              <a:gd name="connsiteY10" fmla="*/ 4803493 h 4803493"/>
              <a:gd name="connsiteX0" fmla="*/ 134000 w 1980294"/>
              <a:gd name="connsiteY0" fmla="*/ 1223396 h 6026889"/>
              <a:gd name="connsiteX1" fmla="*/ 160912 w 1980294"/>
              <a:gd name="connsiteY1" fmla="*/ 52537 h 6026889"/>
              <a:gd name="connsiteX2" fmla="*/ 173288 w 1980294"/>
              <a:gd name="connsiteY2" fmla="*/ 1538617 h 6026889"/>
              <a:gd name="connsiteX3" fmla="*/ 515790 w 1980294"/>
              <a:gd name="connsiteY3" fmla="*/ 1613481 h 6026889"/>
              <a:gd name="connsiteX4" fmla="*/ 1658817 w 1980294"/>
              <a:gd name="connsiteY4" fmla="*/ 1613481 h 6026889"/>
              <a:gd name="connsiteX5" fmla="*/ 1886136 w 1980294"/>
              <a:gd name="connsiteY5" fmla="*/ 1707640 h 6026889"/>
              <a:gd name="connsiteX6" fmla="*/ 1980294 w 1980294"/>
              <a:gd name="connsiteY6" fmla="*/ 1934959 h 6026889"/>
              <a:gd name="connsiteX7" fmla="*/ 1980294 w 1980294"/>
              <a:gd name="connsiteY7" fmla="*/ 5435408 h 6026889"/>
              <a:gd name="connsiteX8" fmla="*/ 1886136 w 1980294"/>
              <a:gd name="connsiteY8" fmla="*/ 5662727 h 6026889"/>
              <a:gd name="connsiteX9" fmla="*/ 1658817 w 1980294"/>
              <a:gd name="connsiteY9" fmla="*/ 5756885 h 6026889"/>
              <a:gd name="connsiteX10" fmla="*/ 372945 w 1980294"/>
              <a:gd name="connsiteY10" fmla="*/ 5756885 h 6026889"/>
              <a:gd name="connsiteX11" fmla="*/ 0 w 1980294"/>
              <a:gd name="connsiteY11" fmla="*/ 6026889 h 6026889"/>
              <a:gd name="connsiteX0" fmla="*/ 134000 w 1980294"/>
              <a:gd name="connsiteY0" fmla="*/ 1185865 h 5989358"/>
              <a:gd name="connsiteX1" fmla="*/ 160912 w 1980294"/>
              <a:gd name="connsiteY1" fmla="*/ 15006 h 5989358"/>
              <a:gd name="connsiteX2" fmla="*/ 173288 w 1980294"/>
              <a:gd name="connsiteY2" fmla="*/ 1275897 h 5989358"/>
              <a:gd name="connsiteX3" fmla="*/ 515790 w 1980294"/>
              <a:gd name="connsiteY3" fmla="*/ 1575950 h 5989358"/>
              <a:gd name="connsiteX4" fmla="*/ 1658817 w 1980294"/>
              <a:gd name="connsiteY4" fmla="*/ 1575950 h 5989358"/>
              <a:gd name="connsiteX5" fmla="*/ 1886136 w 1980294"/>
              <a:gd name="connsiteY5" fmla="*/ 1670109 h 5989358"/>
              <a:gd name="connsiteX6" fmla="*/ 1980294 w 1980294"/>
              <a:gd name="connsiteY6" fmla="*/ 1897428 h 5989358"/>
              <a:gd name="connsiteX7" fmla="*/ 1980294 w 1980294"/>
              <a:gd name="connsiteY7" fmla="*/ 5397877 h 5989358"/>
              <a:gd name="connsiteX8" fmla="*/ 1886136 w 1980294"/>
              <a:gd name="connsiteY8" fmla="*/ 5625196 h 5989358"/>
              <a:gd name="connsiteX9" fmla="*/ 1658817 w 1980294"/>
              <a:gd name="connsiteY9" fmla="*/ 5719354 h 5989358"/>
              <a:gd name="connsiteX10" fmla="*/ 372945 w 1980294"/>
              <a:gd name="connsiteY10" fmla="*/ 5719354 h 5989358"/>
              <a:gd name="connsiteX11" fmla="*/ 0 w 1980294"/>
              <a:gd name="connsiteY11" fmla="*/ 5989358 h 5989358"/>
              <a:gd name="connsiteX0" fmla="*/ 134000 w 1980294"/>
              <a:gd name="connsiteY0" fmla="*/ 1185864 h 5989357"/>
              <a:gd name="connsiteX1" fmla="*/ 160912 w 1980294"/>
              <a:gd name="connsiteY1" fmla="*/ 15005 h 5989357"/>
              <a:gd name="connsiteX2" fmla="*/ 482682 w 1980294"/>
              <a:gd name="connsiteY2" fmla="*/ 1275897 h 5989357"/>
              <a:gd name="connsiteX3" fmla="*/ 515790 w 1980294"/>
              <a:gd name="connsiteY3" fmla="*/ 1575949 h 5989357"/>
              <a:gd name="connsiteX4" fmla="*/ 1658817 w 1980294"/>
              <a:gd name="connsiteY4" fmla="*/ 1575949 h 5989357"/>
              <a:gd name="connsiteX5" fmla="*/ 1886136 w 1980294"/>
              <a:gd name="connsiteY5" fmla="*/ 1670108 h 5989357"/>
              <a:gd name="connsiteX6" fmla="*/ 1980294 w 1980294"/>
              <a:gd name="connsiteY6" fmla="*/ 1897427 h 5989357"/>
              <a:gd name="connsiteX7" fmla="*/ 1980294 w 1980294"/>
              <a:gd name="connsiteY7" fmla="*/ 5397876 h 5989357"/>
              <a:gd name="connsiteX8" fmla="*/ 1886136 w 1980294"/>
              <a:gd name="connsiteY8" fmla="*/ 5625195 h 5989357"/>
              <a:gd name="connsiteX9" fmla="*/ 1658817 w 1980294"/>
              <a:gd name="connsiteY9" fmla="*/ 5719353 h 5989357"/>
              <a:gd name="connsiteX10" fmla="*/ 372945 w 1980294"/>
              <a:gd name="connsiteY10" fmla="*/ 5719353 h 5989357"/>
              <a:gd name="connsiteX11" fmla="*/ 0 w 1980294"/>
              <a:gd name="connsiteY11" fmla="*/ 5989357 h 5989357"/>
              <a:gd name="connsiteX0" fmla="*/ 160912 w 1980294"/>
              <a:gd name="connsiteY0" fmla="*/ 0 h 5974352"/>
              <a:gd name="connsiteX1" fmla="*/ 482682 w 1980294"/>
              <a:gd name="connsiteY1" fmla="*/ 1260892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5974352"/>
              <a:gd name="connsiteX1" fmla="*/ 235118 w 1980294"/>
              <a:gd name="connsiteY1" fmla="*/ 1260893 h 5974352"/>
              <a:gd name="connsiteX2" fmla="*/ 515790 w 1980294"/>
              <a:gd name="connsiteY2" fmla="*/ 1560944 h 5974352"/>
              <a:gd name="connsiteX3" fmla="*/ 1658817 w 1980294"/>
              <a:gd name="connsiteY3" fmla="*/ 1560944 h 5974352"/>
              <a:gd name="connsiteX4" fmla="*/ 1886136 w 1980294"/>
              <a:gd name="connsiteY4" fmla="*/ 1655103 h 5974352"/>
              <a:gd name="connsiteX5" fmla="*/ 1980294 w 1980294"/>
              <a:gd name="connsiteY5" fmla="*/ 1882422 h 5974352"/>
              <a:gd name="connsiteX6" fmla="*/ 1980294 w 1980294"/>
              <a:gd name="connsiteY6" fmla="*/ 5382871 h 5974352"/>
              <a:gd name="connsiteX7" fmla="*/ 1886136 w 1980294"/>
              <a:gd name="connsiteY7" fmla="*/ 5610190 h 5974352"/>
              <a:gd name="connsiteX8" fmla="*/ 1658817 w 1980294"/>
              <a:gd name="connsiteY8" fmla="*/ 5704348 h 5974352"/>
              <a:gd name="connsiteX9" fmla="*/ 372945 w 1980294"/>
              <a:gd name="connsiteY9" fmla="*/ 5704348 h 5974352"/>
              <a:gd name="connsiteX10" fmla="*/ 0 w 1980294"/>
              <a:gd name="connsiteY10" fmla="*/ 5974352 h 5974352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0 h 6499759"/>
              <a:gd name="connsiteX1" fmla="*/ 235118 w 1980294"/>
              <a:gd name="connsiteY1" fmla="*/ 1786300 h 6499759"/>
              <a:gd name="connsiteX2" fmla="*/ 515790 w 1980294"/>
              <a:gd name="connsiteY2" fmla="*/ 2086351 h 6499759"/>
              <a:gd name="connsiteX3" fmla="*/ 1658817 w 1980294"/>
              <a:gd name="connsiteY3" fmla="*/ 2086351 h 6499759"/>
              <a:gd name="connsiteX4" fmla="*/ 1886136 w 1980294"/>
              <a:gd name="connsiteY4" fmla="*/ 2180510 h 6499759"/>
              <a:gd name="connsiteX5" fmla="*/ 1980294 w 1980294"/>
              <a:gd name="connsiteY5" fmla="*/ 2407829 h 6499759"/>
              <a:gd name="connsiteX6" fmla="*/ 1980294 w 1980294"/>
              <a:gd name="connsiteY6" fmla="*/ 5908278 h 6499759"/>
              <a:gd name="connsiteX7" fmla="*/ 1886136 w 1980294"/>
              <a:gd name="connsiteY7" fmla="*/ 6135597 h 6499759"/>
              <a:gd name="connsiteX8" fmla="*/ 1658817 w 1980294"/>
              <a:gd name="connsiteY8" fmla="*/ 6229755 h 6499759"/>
              <a:gd name="connsiteX9" fmla="*/ 372945 w 1980294"/>
              <a:gd name="connsiteY9" fmla="*/ 6229755 h 6499759"/>
              <a:gd name="connsiteX10" fmla="*/ 0 w 1980294"/>
              <a:gd name="connsiteY10" fmla="*/ 6499759 h 6499759"/>
              <a:gd name="connsiteX0" fmla="*/ 160912 w 1980294"/>
              <a:gd name="connsiteY0" fmla="*/ 117526 h 6617285"/>
              <a:gd name="connsiteX1" fmla="*/ 173288 w 1980294"/>
              <a:gd name="connsiteY1" fmla="*/ 297717 h 6617285"/>
              <a:gd name="connsiteX2" fmla="*/ 235118 w 1980294"/>
              <a:gd name="connsiteY2" fmla="*/ 1903826 h 6617285"/>
              <a:gd name="connsiteX3" fmla="*/ 515790 w 1980294"/>
              <a:gd name="connsiteY3" fmla="*/ 2203877 h 6617285"/>
              <a:gd name="connsiteX4" fmla="*/ 1658817 w 1980294"/>
              <a:gd name="connsiteY4" fmla="*/ 2203877 h 6617285"/>
              <a:gd name="connsiteX5" fmla="*/ 1886136 w 1980294"/>
              <a:gd name="connsiteY5" fmla="*/ 2298036 h 6617285"/>
              <a:gd name="connsiteX6" fmla="*/ 1980294 w 1980294"/>
              <a:gd name="connsiteY6" fmla="*/ 2525355 h 6617285"/>
              <a:gd name="connsiteX7" fmla="*/ 1980294 w 1980294"/>
              <a:gd name="connsiteY7" fmla="*/ 6025804 h 6617285"/>
              <a:gd name="connsiteX8" fmla="*/ 1886136 w 1980294"/>
              <a:gd name="connsiteY8" fmla="*/ 6253123 h 6617285"/>
              <a:gd name="connsiteX9" fmla="*/ 1658817 w 1980294"/>
              <a:gd name="connsiteY9" fmla="*/ 6347281 h 6617285"/>
              <a:gd name="connsiteX10" fmla="*/ 372945 w 1980294"/>
              <a:gd name="connsiteY10" fmla="*/ 6347281 h 6617285"/>
              <a:gd name="connsiteX11" fmla="*/ 0 w 1980294"/>
              <a:gd name="connsiteY11" fmla="*/ 6617285 h 6617285"/>
              <a:gd name="connsiteX0" fmla="*/ 160912 w 1980294"/>
              <a:gd name="connsiteY0" fmla="*/ 0 h 6724948"/>
              <a:gd name="connsiteX1" fmla="*/ 173288 w 1980294"/>
              <a:gd name="connsiteY1" fmla="*/ 405380 h 6724948"/>
              <a:gd name="connsiteX2" fmla="*/ 235118 w 1980294"/>
              <a:gd name="connsiteY2" fmla="*/ 2011489 h 6724948"/>
              <a:gd name="connsiteX3" fmla="*/ 515790 w 1980294"/>
              <a:gd name="connsiteY3" fmla="*/ 2311540 h 6724948"/>
              <a:gd name="connsiteX4" fmla="*/ 1658817 w 1980294"/>
              <a:gd name="connsiteY4" fmla="*/ 2311540 h 6724948"/>
              <a:gd name="connsiteX5" fmla="*/ 1886136 w 1980294"/>
              <a:gd name="connsiteY5" fmla="*/ 2405699 h 6724948"/>
              <a:gd name="connsiteX6" fmla="*/ 1980294 w 1980294"/>
              <a:gd name="connsiteY6" fmla="*/ 2633018 h 6724948"/>
              <a:gd name="connsiteX7" fmla="*/ 1980294 w 1980294"/>
              <a:gd name="connsiteY7" fmla="*/ 6133467 h 6724948"/>
              <a:gd name="connsiteX8" fmla="*/ 1886136 w 1980294"/>
              <a:gd name="connsiteY8" fmla="*/ 6360786 h 6724948"/>
              <a:gd name="connsiteX9" fmla="*/ 1658817 w 1980294"/>
              <a:gd name="connsiteY9" fmla="*/ 6454944 h 6724948"/>
              <a:gd name="connsiteX10" fmla="*/ 372945 w 1980294"/>
              <a:gd name="connsiteY10" fmla="*/ 6454944 h 6724948"/>
              <a:gd name="connsiteX11" fmla="*/ 0 w 1980294"/>
              <a:gd name="connsiteY11" fmla="*/ 6724948 h 6724948"/>
              <a:gd name="connsiteX0" fmla="*/ 160912 w 1980294"/>
              <a:gd name="connsiteY0" fmla="*/ 0 h 6724948"/>
              <a:gd name="connsiteX1" fmla="*/ 165037 w 1980294"/>
              <a:gd name="connsiteY1" fmla="*/ 165208 h 6724948"/>
              <a:gd name="connsiteX2" fmla="*/ 173288 w 1980294"/>
              <a:gd name="connsiteY2" fmla="*/ 405380 h 6724948"/>
              <a:gd name="connsiteX3" fmla="*/ 235118 w 1980294"/>
              <a:gd name="connsiteY3" fmla="*/ 2011489 h 6724948"/>
              <a:gd name="connsiteX4" fmla="*/ 515790 w 1980294"/>
              <a:gd name="connsiteY4" fmla="*/ 2311540 h 6724948"/>
              <a:gd name="connsiteX5" fmla="*/ 1658817 w 1980294"/>
              <a:gd name="connsiteY5" fmla="*/ 2311540 h 6724948"/>
              <a:gd name="connsiteX6" fmla="*/ 1886136 w 1980294"/>
              <a:gd name="connsiteY6" fmla="*/ 2405699 h 6724948"/>
              <a:gd name="connsiteX7" fmla="*/ 1980294 w 1980294"/>
              <a:gd name="connsiteY7" fmla="*/ 2633018 h 6724948"/>
              <a:gd name="connsiteX8" fmla="*/ 1980294 w 1980294"/>
              <a:gd name="connsiteY8" fmla="*/ 6133467 h 6724948"/>
              <a:gd name="connsiteX9" fmla="*/ 1886136 w 1980294"/>
              <a:gd name="connsiteY9" fmla="*/ 6360786 h 6724948"/>
              <a:gd name="connsiteX10" fmla="*/ 1658817 w 1980294"/>
              <a:gd name="connsiteY10" fmla="*/ 6454944 h 6724948"/>
              <a:gd name="connsiteX11" fmla="*/ 372945 w 1980294"/>
              <a:gd name="connsiteY11" fmla="*/ 6454944 h 6724948"/>
              <a:gd name="connsiteX12" fmla="*/ 0 w 1980294"/>
              <a:gd name="connsiteY12" fmla="*/ 6724948 h 6724948"/>
              <a:gd name="connsiteX0" fmla="*/ 0 w 4294777"/>
              <a:gd name="connsiteY0" fmla="*/ 127472 h 6627281"/>
              <a:gd name="connsiteX1" fmla="*/ 2479520 w 4294777"/>
              <a:gd name="connsiteY1" fmla="*/ 67541 h 6627281"/>
              <a:gd name="connsiteX2" fmla="*/ 2487771 w 4294777"/>
              <a:gd name="connsiteY2" fmla="*/ 307713 h 6627281"/>
              <a:gd name="connsiteX3" fmla="*/ 2549601 w 4294777"/>
              <a:gd name="connsiteY3" fmla="*/ 1913822 h 6627281"/>
              <a:gd name="connsiteX4" fmla="*/ 2830273 w 4294777"/>
              <a:gd name="connsiteY4" fmla="*/ 2213873 h 6627281"/>
              <a:gd name="connsiteX5" fmla="*/ 3973300 w 4294777"/>
              <a:gd name="connsiteY5" fmla="*/ 2213873 h 6627281"/>
              <a:gd name="connsiteX6" fmla="*/ 4200619 w 4294777"/>
              <a:gd name="connsiteY6" fmla="*/ 2308032 h 6627281"/>
              <a:gd name="connsiteX7" fmla="*/ 4294777 w 4294777"/>
              <a:gd name="connsiteY7" fmla="*/ 2535351 h 6627281"/>
              <a:gd name="connsiteX8" fmla="*/ 4294777 w 4294777"/>
              <a:gd name="connsiteY8" fmla="*/ 6035800 h 6627281"/>
              <a:gd name="connsiteX9" fmla="*/ 4200619 w 4294777"/>
              <a:gd name="connsiteY9" fmla="*/ 6263119 h 6627281"/>
              <a:gd name="connsiteX10" fmla="*/ 3973300 w 4294777"/>
              <a:gd name="connsiteY10" fmla="*/ 6357277 h 6627281"/>
              <a:gd name="connsiteX11" fmla="*/ 2687428 w 4294777"/>
              <a:gd name="connsiteY11" fmla="*/ 6357277 h 6627281"/>
              <a:gd name="connsiteX12" fmla="*/ 2314483 w 4294777"/>
              <a:gd name="connsiteY12" fmla="*/ 6627281 h 6627281"/>
              <a:gd name="connsiteX0" fmla="*/ 334822 w 4629599"/>
              <a:gd name="connsiteY0" fmla="*/ 127472 h 6627281"/>
              <a:gd name="connsiteX1" fmla="*/ 413253 w 4629599"/>
              <a:gd name="connsiteY1" fmla="*/ 127583 h 6627281"/>
              <a:gd name="connsiteX2" fmla="*/ 2814342 w 4629599"/>
              <a:gd name="connsiteY2" fmla="*/ 67541 h 6627281"/>
              <a:gd name="connsiteX3" fmla="*/ 2822593 w 4629599"/>
              <a:gd name="connsiteY3" fmla="*/ 307713 h 6627281"/>
              <a:gd name="connsiteX4" fmla="*/ 2884423 w 4629599"/>
              <a:gd name="connsiteY4" fmla="*/ 1913822 h 6627281"/>
              <a:gd name="connsiteX5" fmla="*/ 3165095 w 4629599"/>
              <a:gd name="connsiteY5" fmla="*/ 2213873 h 6627281"/>
              <a:gd name="connsiteX6" fmla="*/ 4308122 w 4629599"/>
              <a:gd name="connsiteY6" fmla="*/ 2213873 h 6627281"/>
              <a:gd name="connsiteX7" fmla="*/ 4535441 w 4629599"/>
              <a:gd name="connsiteY7" fmla="*/ 2308032 h 6627281"/>
              <a:gd name="connsiteX8" fmla="*/ 4629599 w 4629599"/>
              <a:gd name="connsiteY8" fmla="*/ 2535351 h 6627281"/>
              <a:gd name="connsiteX9" fmla="*/ 4629599 w 4629599"/>
              <a:gd name="connsiteY9" fmla="*/ 6035800 h 6627281"/>
              <a:gd name="connsiteX10" fmla="*/ 4535441 w 4629599"/>
              <a:gd name="connsiteY10" fmla="*/ 6263119 h 6627281"/>
              <a:gd name="connsiteX11" fmla="*/ 4308122 w 4629599"/>
              <a:gd name="connsiteY11" fmla="*/ 6357277 h 6627281"/>
              <a:gd name="connsiteX12" fmla="*/ 3022250 w 4629599"/>
              <a:gd name="connsiteY12" fmla="*/ 6357277 h 6627281"/>
              <a:gd name="connsiteX13" fmla="*/ 2649305 w 4629599"/>
              <a:gd name="connsiteY13" fmla="*/ 6627281 h 6627281"/>
              <a:gd name="connsiteX0" fmla="*/ 180089 w 4660546"/>
              <a:gd name="connsiteY0" fmla="*/ 5613925 h 7310265"/>
              <a:gd name="connsiteX1" fmla="*/ 444200 w 4660546"/>
              <a:gd name="connsiteY1" fmla="*/ 810567 h 7310265"/>
              <a:gd name="connsiteX2" fmla="*/ 2845289 w 4660546"/>
              <a:gd name="connsiteY2" fmla="*/ 750525 h 7310265"/>
              <a:gd name="connsiteX3" fmla="*/ 2853540 w 4660546"/>
              <a:gd name="connsiteY3" fmla="*/ 990697 h 7310265"/>
              <a:gd name="connsiteX4" fmla="*/ 2915370 w 4660546"/>
              <a:gd name="connsiteY4" fmla="*/ 2596806 h 7310265"/>
              <a:gd name="connsiteX5" fmla="*/ 3196042 w 4660546"/>
              <a:gd name="connsiteY5" fmla="*/ 2896857 h 7310265"/>
              <a:gd name="connsiteX6" fmla="*/ 4339069 w 4660546"/>
              <a:gd name="connsiteY6" fmla="*/ 2896857 h 7310265"/>
              <a:gd name="connsiteX7" fmla="*/ 4566388 w 4660546"/>
              <a:gd name="connsiteY7" fmla="*/ 2991016 h 7310265"/>
              <a:gd name="connsiteX8" fmla="*/ 4660546 w 4660546"/>
              <a:gd name="connsiteY8" fmla="*/ 3218335 h 7310265"/>
              <a:gd name="connsiteX9" fmla="*/ 4660546 w 4660546"/>
              <a:gd name="connsiteY9" fmla="*/ 6718784 h 7310265"/>
              <a:gd name="connsiteX10" fmla="*/ 4566388 w 4660546"/>
              <a:gd name="connsiteY10" fmla="*/ 6946103 h 7310265"/>
              <a:gd name="connsiteX11" fmla="*/ 4339069 w 4660546"/>
              <a:gd name="connsiteY11" fmla="*/ 7040261 h 7310265"/>
              <a:gd name="connsiteX12" fmla="*/ 3053197 w 4660546"/>
              <a:gd name="connsiteY12" fmla="*/ 7040261 h 7310265"/>
              <a:gd name="connsiteX13" fmla="*/ 2680252 w 4660546"/>
              <a:gd name="connsiteY13" fmla="*/ 7310265 h 7310265"/>
              <a:gd name="connsiteX0" fmla="*/ 180089 w 4660546"/>
              <a:gd name="connsiteY0" fmla="*/ 7978115 h 7978133"/>
              <a:gd name="connsiteX1" fmla="*/ 444200 w 4660546"/>
              <a:gd name="connsiteY1" fmla="*/ 1148308 h 7978133"/>
              <a:gd name="connsiteX2" fmla="*/ 2845289 w 4660546"/>
              <a:gd name="connsiteY2" fmla="*/ 1088266 h 7978133"/>
              <a:gd name="connsiteX3" fmla="*/ 2853540 w 4660546"/>
              <a:gd name="connsiteY3" fmla="*/ 1328438 h 7978133"/>
              <a:gd name="connsiteX4" fmla="*/ 2915370 w 4660546"/>
              <a:gd name="connsiteY4" fmla="*/ 2934547 h 7978133"/>
              <a:gd name="connsiteX5" fmla="*/ 3196042 w 4660546"/>
              <a:gd name="connsiteY5" fmla="*/ 3234598 h 7978133"/>
              <a:gd name="connsiteX6" fmla="*/ 4339069 w 4660546"/>
              <a:gd name="connsiteY6" fmla="*/ 3234598 h 7978133"/>
              <a:gd name="connsiteX7" fmla="*/ 4566388 w 4660546"/>
              <a:gd name="connsiteY7" fmla="*/ 3328757 h 7978133"/>
              <a:gd name="connsiteX8" fmla="*/ 4660546 w 4660546"/>
              <a:gd name="connsiteY8" fmla="*/ 3556076 h 7978133"/>
              <a:gd name="connsiteX9" fmla="*/ 4660546 w 4660546"/>
              <a:gd name="connsiteY9" fmla="*/ 7056525 h 7978133"/>
              <a:gd name="connsiteX10" fmla="*/ 4566388 w 4660546"/>
              <a:gd name="connsiteY10" fmla="*/ 7283844 h 7978133"/>
              <a:gd name="connsiteX11" fmla="*/ 4339069 w 4660546"/>
              <a:gd name="connsiteY11" fmla="*/ 7378002 h 7978133"/>
              <a:gd name="connsiteX12" fmla="*/ 3053197 w 4660546"/>
              <a:gd name="connsiteY12" fmla="*/ 7378002 h 7978133"/>
              <a:gd name="connsiteX13" fmla="*/ 2680252 w 4660546"/>
              <a:gd name="connsiteY13" fmla="*/ 7648006 h 7978133"/>
              <a:gd name="connsiteX0" fmla="*/ 178701 w 4659158"/>
              <a:gd name="connsiteY0" fmla="*/ 7922260 h 8725432"/>
              <a:gd name="connsiteX1" fmla="*/ 187027 w 4659158"/>
              <a:gd name="connsiteY1" fmla="*/ 7587132 h 8725432"/>
              <a:gd name="connsiteX2" fmla="*/ 442812 w 4659158"/>
              <a:gd name="connsiteY2" fmla="*/ 1092453 h 8725432"/>
              <a:gd name="connsiteX3" fmla="*/ 2843901 w 4659158"/>
              <a:gd name="connsiteY3" fmla="*/ 1032411 h 8725432"/>
              <a:gd name="connsiteX4" fmla="*/ 2852152 w 4659158"/>
              <a:gd name="connsiteY4" fmla="*/ 1272583 h 8725432"/>
              <a:gd name="connsiteX5" fmla="*/ 2913982 w 4659158"/>
              <a:gd name="connsiteY5" fmla="*/ 2878692 h 8725432"/>
              <a:gd name="connsiteX6" fmla="*/ 3194654 w 4659158"/>
              <a:gd name="connsiteY6" fmla="*/ 3178743 h 8725432"/>
              <a:gd name="connsiteX7" fmla="*/ 4337681 w 4659158"/>
              <a:gd name="connsiteY7" fmla="*/ 3178743 h 8725432"/>
              <a:gd name="connsiteX8" fmla="*/ 4565000 w 4659158"/>
              <a:gd name="connsiteY8" fmla="*/ 3272902 h 8725432"/>
              <a:gd name="connsiteX9" fmla="*/ 4659158 w 4659158"/>
              <a:gd name="connsiteY9" fmla="*/ 3500221 h 8725432"/>
              <a:gd name="connsiteX10" fmla="*/ 4659158 w 4659158"/>
              <a:gd name="connsiteY10" fmla="*/ 7000670 h 8725432"/>
              <a:gd name="connsiteX11" fmla="*/ 4565000 w 4659158"/>
              <a:gd name="connsiteY11" fmla="*/ 7227989 h 8725432"/>
              <a:gd name="connsiteX12" fmla="*/ 4337681 w 4659158"/>
              <a:gd name="connsiteY12" fmla="*/ 7322147 h 8725432"/>
              <a:gd name="connsiteX13" fmla="*/ 3051809 w 4659158"/>
              <a:gd name="connsiteY13" fmla="*/ 7322147 h 8725432"/>
              <a:gd name="connsiteX14" fmla="*/ 2678864 w 4659158"/>
              <a:gd name="connsiteY14" fmla="*/ 7592151 h 8725432"/>
              <a:gd name="connsiteX0" fmla="*/ 310030 w 4790487"/>
              <a:gd name="connsiteY0" fmla="*/ 7922260 h 9519323"/>
              <a:gd name="connsiteX1" fmla="*/ 2484275 w 4790487"/>
              <a:gd name="connsiteY1" fmla="*/ 9463468 h 9519323"/>
              <a:gd name="connsiteX2" fmla="*/ 318356 w 4790487"/>
              <a:gd name="connsiteY2" fmla="*/ 7587132 h 9519323"/>
              <a:gd name="connsiteX3" fmla="*/ 574141 w 4790487"/>
              <a:gd name="connsiteY3" fmla="*/ 1092453 h 9519323"/>
              <a:gd name="connsiteX4" fmla="*/ 2975230 w 4790487"/>
              <a:gd name="connsiteY4" fmla="*/ 1032411 h 9519323"/>
              <a:gd name="connsiteX5" fmla="*/ 2983481 w 4790487"/>
              <a:gd name="connsiteY5" fmla="*/ 1272583 h 9519323"/>
              <a:gd name="connsiteX6" fmla="*/ 3045311 w 4790487"/>
              <a:gd name="connsiteY6" fmla="*/ 2878692 h 9519323"/>
              <a:gd name="connsiteX7" fmla="*/ 3325983 w 4790487"/>
              <a:gd name="connsiteY7" fmla="*/ 3178743 h 9519323"/>
              <a:gd name="connsiteX8" fmla="*/ 4469010 w 4790487"/>
              <a:gd name="connsiteY8" fmla="*/ 3178743 h 9519323"/>
              <a:gd name="connsiteX9" fmla="*/ 4696329 w 4790487"/>
              <a:gd name="connsiteY9" fmla="*/ 3272902 h 9519323"/>
              <a:gd name="connsiteX10" fmla="*/ 4790487 w 4790487"/>
              <a:gd name="connsiteY10" fmla="*/ 3500221 h 9519323"/>
              <a:gd name="connsiteX11" fmla="*/ 4790487 w 4790487"/>
              <a:gd name="connsiteY11" fmla="*/ 7000670 h 9519323"/>
              <a:gd name="connsiteX12" fmla="*/ 4696329 w 4790487"/>
              <a:gd name="connsiteY12" fmla="*/ 7227989 h 9519323"/>
              <a:gd name="connsiteX13" fmla="*/ 4469010 w 4790487"/>
              <a:gd name="connsiteY13" fmla="*/ 7322147 h 9519323"/>
              <a:gd name="connsiteX14" fmla="*/ 3183138 w 4790487"/>
              <a:gd name="connsiteY14" fmla="*/ 7322147 h 9519323"/>
              <a:gd name="connsiteX15" fmla="*/ 2810193 w 4790487"/>
              <a:gd name="connsiteY15" fmla="*/ 7592151 h 9519323"/>
              <a:gd name="connsiteX0" fmla="*/ 2971021 w 4790487"/>
              <a:gd name="connsiteY0" fmla="*/ 9273217 h 9744481"/>
              <a:gd name="connsiteX1" fmla="*/ 2484275 w 4790487"/>
              <a:gd name="connsiteY1" fmla="*/ 9463468 h 9744481"/>
              <a:gd name="connsiteX2" fmla="*/ 318356 w 4790487"/>
              <a:gd name="connsiteY2" fmla="*/ 7587132 h 9744481"/>
              <a:gd name="connsiteX3" fmla="*/ 574141 w 4790487"/>
              <a:gd name="connsiteY3" fmla="*/ 1092453 h 9744481"/>
              <a:gd name="connsiteX4" fmla="*/ 2975230 w 4790487"/>
              <a:gd name="connsiteY4" fmla="*/ 1032411 h 9744481"/>
              <a:gd name="connsiteX5" fmla="*/ 2983481 w 4790487"/>
              <a:gd name="connsiteY5" fmla="*/ 1272583 h 9744481"/>
              <a:gd name="connsiteX6" fmla="*/ 3045311 w 4790487"/>
              <a:gd name="connsiteY6" fmla="*/ 2878692 h 9744481"/>
              <a:gd name="connsiteX7" fmla="*/ 3325983 w 4790487"/>
              <a:gd name="connsiteY7" fmla="*/ 3178743 h 9744481"/>
              <a:gd name="connsiteX8" fmla="*/ 4469010 w 4790487"/>
              <a:gd name="connsiteY8" fmla="*/ 3178743 h 9744481"/>
              <a:gd name="connsiteX9" fmla="*/ 4696329 w 4790487"/>
              <a:gd name="connsiteY9" fmla="*/ 3272902 h 9744481"/>
              <a:gd name="connsiteX10" fmla="*/ 4790487 w 4790487"/>
              <a:gd name="connsiteY10" fmla="*/ 3500221 h 9744481"/>
              <a:gd name="connsiteX11" fmla="*/ 4790487 w 4790487"/>
              <a:gd name="connsiteY11" fmla="*/ 7000670 h 9744481"/>
              <a:gd name="connsiteX12" fmla="*/ 4696329 w 4790487"/>
              <a:gd name="connsiteY12" fmla="*/ 7227989 h 9744481"/>
              <a:gd name="connsiteX13" fmla="*/ 4469010 w 4790487"/>
              <a:gd name="connsiteY13" fmla="*/ 7322147 h 9744481"/>
              <a:gd name="connsiteX14" fmla="*/ 3183138 w 4790487"/>
              <a:gd name="connsiteY14" fmla="*/ 7322147 h 9744481"/>
              <a:gd name="connsiteX15" fmla="*/ 2810193 w 4790487"/>
              <a:gd name="connsiteY15" fmla="*/ 7592151 h 9744481"/>
              <a:gd name="connsiteX0" fmla="*/ 2971021 w 4790487"/>
              <a:gd name="connsiteY0" fmla="*/ 9435831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3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0" fmla="*/ 2785341 w 4790487"/>
              <a:gd name="connsiteY0" fmla="*/ 7784605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784605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810194 w 4790487"/>
              <a:gd name="connsiteY15" fmla="*/ 7754765 h 10120599"/>
              <a:gd name="connsiteX16" fmla="*/ 2785341 w 4790487"/>
              <a:gd name="connsiteY16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2785341 w 4790487"/>
              <a:gd name="connsiteY0" fmla="*/ 7934689 h 10120599"/>
              <a:gd name="connsiteX1" fmla="*/ 2484275 w 4790487"/>
              <a:gd name="connsiteY1" fmla="*/ 9626082 h 10120599"/>
              <a:gd name="connsiteX2" fmla="*/ 318356 w 4790487"/>
              <a:gd name="connsiteY2" fmla="*/ 8725430 h 10120599"/>
              <a:gd name="connsiteX3" fmla="*/ 574141 w 4790487"/>
              <a:gd name="connsiteY3" fmla="*/ 1255067 h 10120599"/>
              <a:gd name="connsiteX4" fmla="*/ 2975230 w 4790487"/>
              <a:gd name="connsiteY4" fmla="*/ 1195025 h 10120599"/>
              <a:gd name="connsiteX5" fmla="*/ 2983481 w 4790487"/>
              <a:gd name="connsiteY5" fmla="*/ 1435197 h 10120599"/>
              <a:gd name="connsiteX6" fmla="*/ 3045311 w 4790487"/>
              <a:gd name="connsiteY6" fmla="*/ 3041306 h 10120599"/>
              <a:gd name="connsiteX7" fmla="*/ 3325983 w 4790487"/>
              <a:gd name="connsiteY7" fmla="*/ 3341357 h 10120599"/>
              <a:gd name="connsiteX8" fmla="*/ 4469010 w 4790487"/>
              <a:gd name="connsiteY8" fmla="*/ 3341357 h 10120599"/>
              <a:gd name="connsiteX9" fmla="*/ 4696329 w 4790487"/>
              <a:gd name="connsiteY9" fmla="*/ 3435516 h 10120599"/>
              <a:gd name="connsiteX10" fmla="*/ 4790487 w 4790487"/>
              <a:gd name="connsiteY10" fmla="*/ 3662835 h 10120599"/>
              <a:gd name="connsiteX11" fmla="*/ 4790487 w 4790487"/>
              <a:gd name="connsiteY11" fmla="*/ 7163284 h 10120599"/>
              <a:gd name="connsiteX12" fmla="*/ 4696329 w 4790487"/>
              <a:gd name="connsiteY12" fmla="*/ 7390603 h 10120599"/>
              <a:gd name="connsiteX13" fmla="*/ 4469010 w 4790487"/>
              <a:gd name="connsiteY13" fmla="*/ 7484761 h 10120599"/>
              <a:gd name="connsiteX14" fmla="*/ 3183138 w 4790487"/>
              <a:gd name="connsiteY14" fmla="*/ 7484761 h 10120599"/>
              <a:gd name="connsiteX15" fmla="*/ 2785341 w 4790487"/>
              <a:gd name="connsiteY15" fmla="*/ 7934689 h 10120599"/>
              <a:gd name="connsiteX0" fmla="*/ 3767955 w 5773101"/>
              <a:gd name="connsiteY0" fmla="*/ 7934689 h 10120599"/>
              <a:gd name="connsiteX1" fmla="*/ 3466889 w 5773101"/>
              <a:gd name="connsiteY1" fmla="*/ 9626082 h 10120599"/>
              <a:gd name="connsiteX2" fmla="*/ 1300970 w 5773101"/>
              <a:gd name="connsiteY2" fmla="*/ 8725430 h 10120599"/>
              <a:gd name="connsiteX3" fmla="*/ 442812 w 5773101"/>
              <a:gd name="connsiteY3" fmla="*/ 1255067 h 10120599"/>
              <a:gd name="connsiteX4" fmla="*/ 3957844 w 5773101"/>
              <a:gd name="connsiteY4" fmla="*/ 1195025 h 10120599"/>
              <a:gd name="connsiteX5" fmla="*/ 3966095 w 5773101"/>
              <a:gd name="connsiteY5" fmla="*/ 1435197 h 10120599"/>
              <a:gd name="connsiteX6" fmla="*/ 4027925 w 5773101"/>
              <a:gd name="connsiteY6" fmla="*/ 3041306 h 10120599"/>
              <a:gd name="connsiteX7" fmla="*/ 4308597 w 5773101"/>
              <a:gd name="connsiteY7" fmla="*/ 3341357 h 10120599"/>
              <a:gd name="connsiteX8" fmla="*/ 5451624 w 5773101"/>
              <a:gd name="connsiteY8" fmla="*/ 3341357 h 10120599"/>
              <a:gd name="connsiteX9" fmla="*/ 5678943 w 5773101"/>
              <a:gd name="connsiteY9" fmla="*/ 3435516 h 10120599"/>
              <a:gd name="connsiteX10" fmla="*/ 5773101 w 5773101"/>
              <a:gd name="connsiteY10" fmla="*/ 3662835 h 10120599"/>
              <a:gd name="connsiteX11" fmla="*/ 5773101 w 5773101"/>
              <a:gd name="connsiteY11" fmla="*/ 7163284 h 10120599"/>
              <a:gd name="connsiteX12" fmla="*/ 5678943 w 5773101"/>
              <a:gd name="connsiteY12" fmla="*/ 7390603 h 10120599"/>
              <a:gd name="connsiteX13" fmla="*/ 5451624 w 5773101"/>
              <a:gd name="connsiteY13" fmla="*/ 7484761 h 10120599"/>
              <a:gd name="connsiteX14" fmla="*/ 4165752 w 5773101"/>
              <a:gd name="connsiteY14" fmla="*/ 7484761 h 10120599"/>
              <a:gd name="connsiteX15" fmla="*/ 3767955 w 5773101"/>
              <a:gd name="connsiteY15" fmla="*/ 7934689 h 10120599"/>
              <a:gd name="connsiteX0" fmla="*/ 3961172 w 5966318"/>
              <a:gd name="connsiteY0" fmla="*/ 7997231 h 10558388"/>
              <a:gd name="connsiteX1" fmla="*/ 3660106 w 5966318"/>
              <a:gd name="connsiteY1" fmla="*/ 9688624 h 10558388"/>
              <a:gd name="connsiteX2" fmla="*/ 504013 w 5966318"/>
              <a:gd name="connsiteY2" fmla="*/ 9163220 h 10558388"/>
              <a:gd name="connsiteX3" fmla="*/ 636029 w 5966318"/>
              <a:gd name="connsiteY3" fmla="*/ 1317609 h 10558388"/>
              <a:gd name="connsiteX4" fmla="*/ 4151061 w 5966318"/>
              <a:gd name="connsiteY4" fmla="*/ 1257567 h 10558388"/>
              <a:gd name="connsiteX5" fmla="*/ 4159312 w 5966318"/>
              <a:gd name="connsiteY5" fmla="*/ 1497739 h 10558388"/>
              <a:gd name="connsiteX6" fmla="*/ 4221142 w 5966318"/>
              <a:gd name="connsiteY6" fmla="*/ 3103848 h 10558388"/>
              <a:gd name="connsiteX7" fmla="*/ 4501814 w 5966318"/>
              <a:gd name="connsiteY7" fmla="*/ 3403899 h 10558388"/>
              <a:gd name="connsiteX8" fmla="*/ 5644841 w 5966318"/>
              <a:gd name="connsiteY8" fmla="*/ 3403899 h 10558388"/>
              <a:gd name="connsiteX9" fmla="*/ 5872160 w 5966318"/>
              <a:gd name="connsiteY9" fmla="*/ 3498058 h 10558388"/>
              <a:gd name="connsiteX10" fmla="*/ 5966318 w 5966318"/>
              <a:gd name="connsiteY10" fmla="*/ 3725377 h 10558388"/>
              <a:gd name="connsiteX11" fmla="*/ 5966318 w 5966318"/>
              <a:gd name="connsiteY11" fmla="*/ 7225826 h 10558388"/>
              <a:gd name="connsiteX12" fmla="*/ 5872160 w 5966318"/>
              <a:gd name="connsiteY12" fmla="*/ 7453145 h 10558388"/>
              <a:gd name="connsiteX13" fmla="*/ 5644841 w 5966318"/>
              <a:gd name="connsiteY13" fmla="*/ 7547303 h 10558388"/>
              <a:gd name="connsiteX14" fmla="*/ 4358969 w 5966318"/>
              <a:gd name="connsiteY14" fmla="*/ 7547303 h 10558388"/>
              <a:gd name="connsiteX15" fmla="*/ 3961172 w 5966318"/>
              <a:gd name="connsiteY15" fmla="*/ 7997231 h 10558388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10558389"/>
              <a:gd name="connsiteX1" fmla="*/ 3446238 w 5938130"/>
              <a:gd name="connsiteY1" fmla="*/ 9688625 h 10558389"/>
              <a:gd name="connsiteX2" fmla="*/ 475825 w 5938130"/>
              <a:gd name="connsiteY2" fmla="*/ 9163220 h 10558389"/>
              <a:gd name="connsiteX3" fmla="*/ 607841 w 5938130"/>
              <a:gd name="connsiteY3" fmla="*/ 1317609 h 10558389"/>
              <a:gd name="connsiteX4" fmla="*/ 4122873 w 5938130"/>
              <a:gd name="connsiteY4" fmla="*/ 1257567 h 10558389"/>
              <a:gd name="connsiteX5" fmla="*/ 4131124 w 5938130"/>
              <a:gd name="connsiteY5" fmla="*/ 1497739 h 10558389"/>
              <a:gd name="connsiteX6" fmla="*/ 4192954 w 5938130"/>
              <a:gd name="connsiteY6" fmla="*/ 3103848 h 10558389"/>
              <a:gd name="connsiteX7" fmla="*/ 4473626 w 5938130"/>
              <a:gd name="connsiteY7" fmla="*/ 3403899 h 10558389"/>
              <a:gd name="connsiteX8" fmla="*/ 5616653 w 5938130"/>
              <a:gd name="connsiteY8" fmla="*/ 3403899 h 10558389"/>
              <a:gd name="connsiteX9" fmla="*/ 5843972 w 5938130"/>
              <a:gd name="connsiteY9" fmla="*/ 3498058 h 10558389"/>
              <a:gd name="connsiteX10" fmla="*/ 5938130 w 5938130"/>
              <a:gd name="connsiteY10" fmla="*/ 3725377 h 10558389"/>
              <a:gd name="connsiteX11" fmla="*/ 5938130 w 5938130"/>
              <a:gd name="connsiteY11" fmla="*/ 7225826 h 10558389"/>
              <a:gd name="connsiteX12" fmla="*/ 5843972 w 5938130"/>
              <a:gd name="connsiteY12" fmla="*/ 7453145 h 10558389"/>
              <a:gd name="connsiteX13" fmla="*/ 5616653 w 5938130"/>
              <a:gd name="connsiteY13" fmla="*/ 7547303 h 10558389"/>
              <a:gd name="connsiteX14" fmla="*/ 4330781 w 5938130"/>
              <a:gd name="connsiteY14" fmla="*/ 7547303 h 10558389"/>
              <a:gd name="connsiteX15" fmla="*/ 3932984 w 5938130"/>
              <a:gd name="connsiteY15" fmla="*/ 7997231 h 10558389"/>
              <a:gd name="connsiteX0" fmla="*/ 3932984 w 5938130"/>
              <a:gd name="connsiteY0" fmla="*/ 7997231 h 9882956"/>
              <a:gd name="connsiteX1" fmla="*/ 3446238 w 5938130"/>
              <a:gd name="connsiteY1" fmla="*/ 9688625 h 9882956"/>
              <a:gd name="connsiteX2" fmla="*/ 475825 w 5938130"/>
              <a:gd name="connsiteY2" fmla="*/ 9163220 h 9882956"/>
              <a:gd name="connsiteX3" fmla="*/ 607841 w 5938130"/>
              <a:gd name="connsiteY3" fmla="*/ 1317609 h 9882956"/>
              <a:gd name="connsiteX4" fmla="*/ 4122873 w 5938130"/>
              <a:gd name="connsiteY4" fmla="*/ 1257567 h 9882956"/>
              <a:gd name="connsiteX5" fmla="*/ 4131124 w 5938130"/>
              <a:gd name="connsiteY5" fmla="*/ 1497739 h 9882956"/>
              <a:gd name="connsiteX6" fmla="*/ 4192954 w 5938130"/>
              <a:gd name="connsiteY6" fmla="*/ 3103848 h 9882956"/>
              <a:gd name="connsiteX7" fmla="*/ 4473626 w 5938130"/>
              <a:gd name="connsiteY7" fmla="*/ 3403899 h 9882956"/>
              <a:gd name="connsiteX8" fmla="*/ 5616653 w 5938130"/>
              <a:gd name="connsiteY8" fmla="*/ 3403899 h 9882956"/>
              <a:gd name="connsiteX9" fmla="*/ 5843972 w 5938130"/>
              <a:gd name="connsiteY9" fmla="*/ 3498058 h 9882956"/>
              <a:gd name="connsiteX10" fmla="*/ 5938130 w 5938130"/>
              <a:gd name="connsiteY10" fmla="*/ 3725377 h 9882956"/>
              <a:gd name="connsiteX11" fmla="*/ 5938130 w 5938130"/>
              <a:gd name="connsiteY11" fmla="*/ 7225826 h 9882956"/>
              <a:gd name="connsiteX12" fmla="*/ 5843972 w 5938130"/>
              <a:gd name="connsiteY12" fmla="*/ 7453145 h 9882956"/>
              <a:gd name="connsiteX13" fmla="*/ 5616653 w 5938130"/>
              <a:gd name="connsiteY13" fmla="*/ 7547303 h 9882956"/>
              <a:gd name="connsiteX14" fmla="*/ 4330781 w 5938130"/>
              <a:gd name="connsiteY14" fmla="*/ 7547303 h 9882956"/>
              <a:gd name="connsiteX15" fmla="*/ 3932984 w 593813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3680293 w 5495550"/>
              <a:gd name="connsiteY4" fmla="*/ 1257567 h 9882956"/>
              <a:gd name="connsiteX5" fmla="*/ 3688544 w 5495550"/>
              <a:gd name="connsiteY5" fmla="*/ 1497739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2799903 w 5495550"/>
              <a:gd name="connsiteY4" fmla="*/ 2058870 h 9882956"/>
              <a:gd name="connsiteX5" fmla="*/ 3688544 w 5495550"/>
              <a:gd name="connsiteY5" fmla="*/ 1497739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  <a:gd name="connsiteX0" fmla="*/ 3490404 w 5495550"/>
              <a:gd name="connsiteY0" fmla="*/ 7997231 h 9882956"/>
              <a:gd name="connsiteX1" fmla="*/ 3003658 w 5495550"/>
              <a:gd name="connsiteY1" fmla="*/ 9688625 h 9882956"/>
              <a:gd name="connsiteX2" fmla="*/ 33245 w 5495550"/>
              <a:gd name="connsiteY2" fmla="*/ 9163220 h 9882956"/>
              <a:gd name="connsiteX3" fmla="*/ 165261 w 5495550"/>
              <a:gd name="connsiteY3" fmla="*/ 1317609 h 9882956"/>
              <a:gd name="connsiteX4" fmla="*/ 2799903 w 5495550"/>
              <a:gd name="connsiteY4" fmla="*/ 2058870 h 9882956"/>
              <a:gd name="connsiteX5" fmla="*/ 3688544 w 5495550"/>
              <a:gd name="connsiteY5" fmla="*/ 2779835 h 9882956"/>
              <a:gd name="connsiteX6" fmla="*/ 3750374 w 5495550"/>
              <a:gd name="connsiteY6" fmla="*/ 3103848 h 9882956"/>
              <a:gd name="connsiteX7" fmla="*/ 4031046 w 5495550"/>
              <a:gd name="connsiteY7" fmla="*/ 3403899 h 9882956"/>
              <a:gd name="connsiteX8" fmla="*/ 5174073 w 5495550"/>
              <a:gd name="connsiteY8" fmla="*/ 3403899 h 9882956"/>
              <a:gd name="connsiteX9" fmla="*/ 5401392 w 5495550"/>
              <a:gd name="connsiteY9" fmla="*/ 3498058 h 9882956"/>
              <a:gd name="connsiteX10" fmla="*/ 5495550 w 5495550"/>
              <a:gd name="connsiteY10" fmla="*/ 3725377 h 9882956"/>
              <a:gd name="connsiteX11" fmla="*/ 5495550 w 5495550"/>
              <a:gd name="connsiteY11" fmla="*/ 7225826 h 9882956"/>
              <a:gd name="connsiteX12" fmla="*/ 5401392 w 5495550"/>
              <a:gd name="connsiteY12" fmla="*/ 7453145 h 9882956"/>
              <a:gd name="connsiteX13" fmla="*/ 5174073 w 5495550"/>
              <a:gd name="connsiteY13" fmla="*/ 7547303 h 9882956"/>
              <a:gd name="connsiteX14" fmla="*/ 3888201 w 5495550"/>
              <a:gd name="connsiteY14" fmla="*/ 7547303 h 9882956"/>
              <a:gd name="connsiteX15" fmla="*/ 3490404 w 5495550"/>
              <a:gd name="connsiteY15" fmla="*/ 7997231 h 9882956"/>
              <a:gd name="connsiteX0" fmla="*/ 3490404 w 5495550"/>
              <a:gd name="connsiteY0" fmla="*/ 7743519 h 9629244"/>
              <a:gd name="connsiteX1" fmla="*/ 3003658 w 5495550"/>
              <a:gd name="connsiteY1" fmla="*/ 9434913 h 9629244"/>
              <a:gd name="connsiteX2" fmla="*/ 33245 w 5495550"/>
              <a:gd name="connsiteY2" fmla="*/ 8909508 h 9629244"/>
              <a:gd name="connsiteX3" fmla="*/ 165261 w 5495550"/>
              <a:gd name="connsiteY3" fmla="*/ 1063897 h 9629244"/>
              <a:gd name="connsiteX4" fmla="*/ 3688544 w 5495550"/>
              <a:gd name="connsiteY4" fmla="*/ 2526123 h 9629244"/>
              <a:gd name="connsiteX5" fmla="*/ 3750374 w 5495550"/>
              <a:gd name="connsiteY5" fmla="*/ 2850136 h 9629244"/>
              <a:gd name="connsiteX6" fmla="*/ 4031046 w 5495550"/>
              <a:gd name="connsiteY6" fmla="*/ 3150187 h 9629244"/>
              <a:gd name="connsiteX7" fmla="*/ 5174073 w 5495550"/>
              <a:gd name="connsiteY7" fmla="*/ 3150187 h 9629244"/>
              <a:gd name="connsiteX8" fmla="*/ 5401392 w 5495550"/>
              <a:gd name="connsiteY8" fmla="*/ 3244346 h 9629244"/>
              <a:gd name="connsiteX9" fmla="*/ 5495550 w 5495550"/>
              <a:gd name="connsiteY9" fmla="*/ 3471665 h 9629244"/>
              <a:gd name="connsiteX10" fmla="*/ 5495550 w 5495550"/>
              <a:gd name="connsiteY10" fmla="*/ 6972114 h 9629244"/>
              <a:gd name="connsiteX11" fmla="*/ 5401392 w 5495550"/>
              <a:gd name="connsiteY11" fmla="*/ 7199433 h 9629244"/>
              <a:gd name="connsiteX12" fmla="*/ 5174073 w 5495550"/>
              <a:gd name="connsiteY12" fmla="*/ 7293591 h 9629244"/>
              <a:gd name="connsiteX13" fmla="*/ 3888201 w 5495550"/>
              <a:gd name="connsiteY13" fmla="*/ 7293591 h 9629244"/>
              <a:gd name="connsiteX14" fmla="*/ 3490404 w 5495550"/>
              <a:gd name="connsiteY14" fmla="*/ 7743519 h 9629244"/>
              <a:gd name="connsiteX0" fmla="*/ 3490404 w 5495550"/>
              <a:gd name="connsiteY0" fmla="*/ 6679622 h 8565347"/>
              <a:gd name="connsiteX1" fmla="*/ 3003658 w 5495550"/>
              <a:gd name="connsiteY1" fmla="*/ 8371016 h 8565347"/>
              <a:gd name="connsiteX2" fmla="*/ 33245 w 5495550"/>
              <a:gd name="connsiteY2" fmla="*/ 7845611 h 8565347"/>
              <a:gd name="connsiteX3" fmla="*/ 165261 w 5495550"/>
              <a:gd name="connsiteY3" fmla="*/ 0 h 8565347"/>
              <a:gd name="connsiteX4" fmla="*/ 3688544 w 5495550"/>
              <a:gd name="connsiteY4" fmla="*/ 1462226 h 8565347"/>
              <a:gd name="connsiteX5" fmla="*/ 3750374 w 5495550"/>
              <a:gd name="connsiteY5" fmla="*/ 1786239 h 8565347"/>
              <a:gd name="connsiteX6" fmla="*/ 4031046 w 5495550"/>
              <a:gd name="connsiteY6" fmla="*/ 2086290 h 8565347"/>
              <a:gd name="connsiteX7" fmla="*/ 5174073 w 5495550"/>
              <a:gd name="connsiteY7" fmla="*/ 2086290 h 8565347"/>
              <a:gd name="connsiteX8" fmla="*/ 5401392 w 5495550"/>
              <a:gd name="connsiteY8" fmla="*/ 2180449 h 8565347"/>
              <a:gd name="connsiteX9" fmla="*/ 5495550 w 5495550"/>
              <a:gd name="connsiteY9" fmla="*/ 2407768 h 8565347"/>
              <a:gd name="connsiteX10" fmla="*/ 5495550 w 5495550"/>
              <a:gd name="connsiteY10" fmla="*/ 5908217 h 8565347"/>
              <a:gd name="connsiteX11" fmla="*/ 5401392 w 5495550"/>
              <a:gd name="connsiteY11" fmla="*/ 6135536 h 8565347"/>
              <a:gd name="connsiteX12" fmla="*/ 5174073 w 5495550"/>
              <a:gd name="connsiteY12" fmla="*/ 6229694 h 8565347"/>
              <a:gd name="connsiteX13" fmla="*/ 3888201 w 5495550"/>
              <a:gd name="connsiteY13" fmla="*/ 6229694 h 8565347"/>
              <a:gd name="connsiteX14" fmla="*/ 3490404 w 5495550"/>
              <a:gd name="connsiteY14" fmla="*/ 6679622 h 8565347"/>
              <a:gd name="connsiteX0" fmla="*/ 3490404 w 5495550"/>
              <a:gd name="connsiteY0" fmla="*/ 5515102 h 7400827"/>
              <a:gd name="connsiteX1" fmla="*/ 3003658 w 5495550"/>
              <a:gd name="connsiteY1" fmla="*/ 7206496 h 7400827"/>
              <a:gd name="connsiteX2" fmla="*/ 33245 w 5495550"/>
              <a:gd name="connsiteY2" fmla="*/ 6681091 h 7400827"/>
              <a:gd name="connsiteX3" fmla="*/ 668297 w 5495550"/>
              <a:gd name="connsiteY3" fmla="*/ 277839 h 7400827"/>
              <a:gd name="connsiteX4" fmla="*/ 3688544 w 5495550"/>
              <a:gd name="connsiteY4" fmla="*/ 297706 h 7400827"/>
              <a:gd name="connsiteX5" fmla="*/ 3750374 w 5495550"/>
              <a:gd name="connsiteY5" fmla="*/ 621719 h 7400827"/>
              <a:gd name="connsiteX6" fmla="*/ 4031046 w 5495550"/>
              <a:gd name="connsiteY6" fmla="*/ 921770 h 7400827"/>
              <a:gd name="connsiteX7" fmla="*/ 5174073 w 5495550"/>
              <a:gd name="connsiteY7" fmla="*/ 921770 h 7400827"/>
              <a:gd name="connsiteX8" fmla="*/ 5401392 w 5495550"/>
              <a:gd name="connsiteY8" fmla="*/ 1015929 h 7400827"/>
              <a:gd name="connsiteX9" fmla="*/ 5495550 w 5495550"/>
              <a:gd name="connsiteY9" fmla="*/ 1243248 h 7400827"/>
              <a:gd name="connsiteX10" fmla="*/ 5495550 w 5495550"/>
              <a:gd name="connsiteY10" fmla="*/ 4743697 h 7400827"/>
              <a:gd name="connsiteX11" fmla="*/ 5401392 w 5495550"/>
              <a:gd name="connsiteY11" fmla="*/ 4971016 h 7400827"/>
              <a:gd name="connsiteX12" fmla="*/ 5174073 w 5495550"/>
              <a:gd name="connsiteY12" fmla="*/ 5065174 h 7400827"/>
              <a:gd name="connsiteX13" fmla="*/ 3888201 w 5495550"/>
              <a:gd name="connsiteY13" fmla="*/ 5065174 h 7400827"/>
              <a:gd name="connsiteX14" fmla="*/ 3490404 w 5495550"/>
              <a:gd name="connsiteY14" fmla="*/ 5515102 h 7400827"/>
              <a:gd name="connsiteX0" fmla="*/ 2861602 w 4866748"/>
              <a:gd name="connsiteY0" fmla="*/ 5515102 h 7234756"/>
              <a:gd name="connsiteX1" fmla="*/ 2374856 w 4866748"/>
              <a:gd name="connsiteY1" fmla="*/ 7206496 h 7234756"/>
              <a:gd name="connsiteX2" fmla="*/ 33245 w 4866748"/>
              <a:gd name="connsiteY2" fmla="*/ 5345539 h 7234756"/>
              <a:gd name="connsiteX3" fmla="*/ 39495 w 4866748"/>
              <a:gd name="connsiteY3" fmla="*/ 277839 h 7234756"/>
              <a:gd name="connsiteX4" fmla="*/ 3059742 w 4866748"/>
              <a:gd name="connsiteY4" fmla="*/ 297706 h 7234756"/>
              <a:gd name="connsiteX5" fmla="*/ 3121572 w 4866748"/>
              <a:gd name="connsiteY5" fmla="*/ 621719 h 7234756"/>
              <a:gd name="connsiteX6" fmla="*/ 3402244 w 4866748"/>
              <a:gd name="connsiteY6" fmla="*/ 921770 h 7234756"/>
              <a:gd name="connsiteX7" fmla="*/ 4545271 w 4866748"/>
              <a:gd name="connsiteY7" fmla="*/ 921770 h 7234756"/>
              <a:gd name="connsiteX8" fmla="*/ 4772590 w 4866748"/>
              <a:gd name="connsiteY8" fmla="*/ 1015929 h 7234756"/>
              <a:gd name="connsiteX9" fmla="*/ 4866748 w 4866748"/>
              <a:gd name="connsiteY9" fmla="*/ 1243248 h 7234756"/>
              <a:gd name="connsiteX10" fmla="*/ 4866748 w 4866748"/>
              <a:gd name="connsiteY10" fmla="*/ 4743697 h 7234756"/>
              <a:gd name="connsiteX11" fmla="*/ 4772590 w 4866748"/>
              <a:gd name="connsiteY11" fmla="*/ 4971016 h 7234756"/>
              <a:gd name="connsiteX12" fmla="*/ 4545271 w 4866748"/>
              <a:gd name="connsiteY12" fmla="*/ 5065174 h 7234756"/>
              <a:gd name="connsiteX13" fmla="*/ 3259399 w 4866748"/>
              <a:gd name="connsiteY13" fmla="*/ 5065174 h 7234756"/>
              <a:gd name="connsiteX14" fmla="*/ 2861602 w 4866748"/>
              <a:gd name="connsiteY14" fmla="*/ 5515102 h 7234756"/>
              <a:gd name="connsiteX0" fmla="*/ 2861602 w 4866748"/>
              <a:gd name="connsiteY0" fmla="*/ 5515102 h 7224043"/>
              <a:gd name="connsiteX1" fmla="*/ 2374856 w 4866748"/>
              <a:gd name="connsiteY1" fmla="*/ 7206496 h 7224043"/>
              <a:gd name="connsiteX2" fmla="*/ 33245 w 4866748"/>
              <a:gd name="connsiteY2" fmla="*/ 5345539 h 7224043"/>
              <a:gd name="connsiteX3" fmla="*/ 39495 w 4866748"/>
              <a:gd name="connsiteY3" fmla="*/ 277839 h 7224043"/>
              <a:gd name="connsiteX4" fmla="*/ 3059742 w 4866748"/>
              <a:gd name="connsiteY4" fmla="*/ 297706 h 7224043"/>
              <a:gd name="connsiteX5" fmla="*/ 3121572 w 4866748"/>
              <a:gd name="connsiteY5" fmla="*/ 621719 h 7224043"/>
              <a:gd name="connsiteX6" fmla="*/ 3402244 w 4866748"/>
              <a:gd name="connsiteY6" fmla="*/ 921770 h 7224043"/>
              <a:gd name="connsiteX7" fmla="*/ 4545271 w 4866748"/>
              <a:gd name="connsiteY7" fmla="*/ 921770 h 7224043"/>
              <a:gd name="connsiteX8" fmla="*/ 4772590 w 4866748"/>
              <a:gd name="connsiteY8" fmla="*/ 1015929 h 7224043"/>
              <a:gd name="connsiteX9" fmla="*/ 4866748 w 4866748"/>
              <a:gd name="connsiteY9" fmla="*/ 1243248 h 7224043"/>
              <a:gd name="connsiteX10" fmla="*/ 4866748 w 4866748"/>
              <a:gd name="connsiteY10" fmla="*/ 4743697 h 7224043"/>
              <a:gd name="connsiteX11" fmla="*/ 4772590 w 4866748"/>
              <a:gd name="connsiteY11" fmla="*/ 4971016 h 7224043"/>
              <a:gd name="connsiteX12" fmla="*/ 4545271 w 4866748"/>
              <a:gd name="connsiteY12" fmla="*/ 5065174 h 7224043"/>
              <a:gd name="connsiteX13" fmla="*/ 3259399 w 4866748"/>
              <a:gd name="connsiteY13" fmla="*/ 5065174 h 7224043"/>
              <a:gd name="connsiteX14" fmla="*/ 2861602 w 4866748"/>
              <a:gd name="connsiteY14" fmla="*/ 5515102 h 7224043"/>
              <a:gd name="connsiteX0" fmla="*/ 2861602 w 4866748"/>
              <a:gd name="connsiteY0" fmla="*/ 5515102 h 7281488"/>
              <a:gd name="connsiteX1" fmla="*/ 2374856 w 4866748"/>
              <a:gd name="connsiteY1" fmla="*/ 7206496 h 7281488"/>
              <a:gd name="connsiteX2" fmla="*/ 33245 w 4866748"/>
              <a:gd name="connsiteY2" fmla="*/ 5345539 h 7281488"/>
              <a:gd name="connsiteX3" fmla="*/ 39495 w 4866748"/>
              <a:gd name="connsiteY3" fmla="*/ 277839 h 7281488"/>
              <a:gd name="connsiteX4" fmla="*/ 3059742 w 4866748"/>
              <a:gd name="connsiteY4" fmla="*/ 297706 h 7281488"/>
              <a:gd name="connsiteX5" fmla="*/ 3121572 w 4866748"/>
              <a:gd name="connsiteY5" fmla="*/ 621719 h 7281488"/>
              <a:gd name="connsiteX6" fmla="*/ 3402244 w 4866748"/>
              <a:gd name="connsiteY6" fmla="*/ 921770 h 7281488"/>
              <a:gd name="connsiteX7" fmla="*/ 4545271 w 4866748"/>
              <a:gd name="connsiteY7" fmla="*/ 921770 h 7281488"/>
              <a:gd name="connsiteX8" fmla="*/ 4772590 w 4866748"/>
              <a:gd name="connsiteY8" fmla="*/ 1015929 h 7281488"/>
              <a:gd name="connsiteX9" fmla="*/ 4866748 w 4866748"/>
              <a:gd name="connsiteY9" fmla="*/ 1243248 h 7281488"/>
              <a:gd name="connsiteX10" fmla="*/ 4866748 w 4866748"/>
              <a:gd name="connsiteY10" fmla="*/ 4743697 h 7281488"/>
              <a:gd name="connsiteX11" fmla="*/ 4772590 w 4866748"/>
              <a:gd name="connsiteY11" fmla="*/ 4971016 h 7281488"/>
              <a:gd name="connsiteX12" fmla="*/ 4545271 w 4866748"/>
              <a:gd name="connsiteY12" fmla="*/ 5065174 h 7281488"/>
              <a:gd name="connsiteX13" fmla="*/ 3259399 w 4866748"/>
              <a:gd name="connsiteY13" fmla="*/ 5065174 h 7281488"/>
              <a:gd name="connsiteX14" fmla="*/ 2861602 w 4866748"/>
              <a:gd name="connsiteY14" fmla="*/ 5515102 h 7281488"/>
              <a:gd name="connsiteX0" fmla="*/ 2861602 w 4866748"/>
              <a:gd name="connsiteY0" fmla="*/ 5515102 h 7281488"/>
              <a:gd name="connsiteX1" fmla="*/ 2374856 w 4866748"/>
              <a:gd name="connsiteY1" fmla="*/ 7206496 h 7281488"/>
              <a:gd name="connsiteX2" fmla="*/ 33245 w 4866748"/>
              <a:gd name="connsiteY2" fmla="*/ 5345539 h 7281488"/>
              <a:gd name="connsiteX3" fmla="*/ 39495 w 4866748"/>
              <a:gd name="connsiteY3" fmla="*/ 277839 h 7281488"/>
              <a:gd name="connsiteX4" fmla="*/ 3059742 w 4866748"/>
              <a:gd name="connsiteY4" fmla="*/ 297706 h 7281488"/>
              <a:gd name="connsiteX5" fmla="*/ 3121572 w 4866748"/>
              <a:gd name="connsiteY5" fmla="*/ 621719 h 7281488"/>
              <a:gd name="connsiteX6" fmla="*/ 3402244 w 4866748"/>
              <a:gd name="connsiteY6" fmla="*/ 921770 h 7281488"/>
              <a:gd name="connsiteX7" fmla="*/ 4545271 w 4866748"/>
              <a:gd name="connsiteY7" fmla="*/ 921770 h 7281488"/>
              <a:gd name="connsiteX8" fmla="*/ 4772590 w 4866748"/>
              <a:gd name="connsiteY8" fmla="*/ 1015929 h 7281488"/>
              <a:gd name="connsiteX9" fmla="*/ 4866748 w 4866748"/>
              <a:gd name="connsiteY9" fmla="*/ 1243248 h 7281488"/>
              <a:gd name="connsiteX10" fmla="*/ 4866748 w 4866748"/>
              <a:gd name="connsiteY10" fmla="*/ 4743697 h 7281488"/>
              <a:gd name="connsiteX11" fmla="*/ 4772590 w 4866748"/>
              <a:gd name="connsiteY11" fmla="*/ 4971016 h 7281488"/>
              <a:gd name="connsiteX12" fmla="*/ 4545271 w 4866748"/>
              <a:gd name="connsiteY12" fmla="*/ 5065174 h 7281488"/>
              <a:gd name="connsiteX13" fmla="*/ 3259399 w 4866748"/>
              <a:gd name="connsiteY13" fmla="*/ 5065174 h 7281488"/>
              <a:gd name="connsiteX14" fmla="*/ 2861602 w 4866748"/>
              <a:gd name="connsiteY14" fmla="*/ 5515102 h 7281488"/>
              <a:gd name="connsiteX0" fmla="*/ 2861602 w 4866748"/>
              <a:gd name="connsiteY0" fmla="*/ 5515102 h 7281488"/>
              <a:gd name="connsiteX1" fmla="*/ 2374856 w 4866748"/>
              <a:gd name="connsiteY1" fmla="*/ 7206496 h 7281488"/>
              <a:gd name="connsiteX2" fmla="*/ 33245 w 4866748"/>
              <a:gd name="connsiteY2" fmla="*/ 5345539 h 7281488"/>
              <a:gd name="connsiteX3" fmla="*/ 39495 w 4866748"/>
              <a:gd name="connsiteY3" fmla="*/ 277839 h 7281488"/>
              <a:gd name="connsiteX4" fmla="*/ 3059742 w 4866748"/>
              <a:gd name="connsiteY4" fmla="*/ 297706 h 7281488"/>
              <a:gd name="connsiteX5" fmla="*/ 3121572 w 4866748"/>
              <a:gd name="connsiteY5" fmla="*/ 621719 h 7281488"/>
              <a:gd name="connsiteX6" fmla="*/ 3402244 w 4866748"/>
              <a:gd name="connsiteY6" fmla="*/ 921770 h 7281488"/>
              <a:gd name="connsiteX7" fmla="*/ 4545271 w 4866748"/>
              <a:gd name="connsiteY7" fmla="*/ 921770 h 7281488"/>
              <a:gd name="connsiteX8" fmla="*/ 4772590 w 4866748"/>
              <a:gd name="connsiteY8" fmla="*/ 1015929 h 7281488"/>
              <a:gd name="connsiteX9" fmla="*/ 4866748 w 4866748"/>
              <a:gd name="connsiteY9" fmla="*/ 1243248 h 7281488"/>
              <a:gd name="connsiteX10" fmla="*/ 4866748 w 4866748"/>
              <a:gd name="connsiteY10" fmla="*/ 4743697 h 7281488"/>
              <a:gd name="connsiteX11" fmla="*/ 4772590 w 4866748"/>
              <a:gd name="connsiteY11" fmla="*/ 4971016 h 7281488"/>
              <a:gd name="connsiteX12" fmla="*/ 4545271 w 4866748"/>
              <a:gd name="connsiteY12" fmla="*/ 5065174 h 7281488"/>
              <a:gd name="connsiteX13" fmla="*/ 3259399 w 4866748"/>
              <a:gd name="connsiteY13" fmla="*/ 5065174 h 7281488"/>
              <a:gd name="connsiteX14" fmla="*/ 2861602 w 4866748"/>
              <a:gd name="connsiteY14" fmla="*/ 5515102 h 7281488"/>
              <a:gd name="connsiteX0" fmla="*/ 2861602 w 4866748"/>
              <a:gd name="connsiteY0" fmla="*/ 5515102 h 7673213"/>
              <a:gd name="connsiteX1" fmla="*/ 2374856 w 4866748"/>
              <a:gd name="connsiteY1" fmla="*/ 7206496 h 7673213"/>
              <a:gd name="connsiteX2" fmla="*/ 33245 w 4866748"/>
              <a:gd name="connsiteY2" fmla="*/ 5345539 h 7673213"/>
              <a:gd name="connsiteX3" fmla="*/ 39495 w 4866748"/>
              <a:gd name="connsiteY3" fmla="*/ 277839 h 7673213"/>
              <a:gd name="connsiteX4" fmla="*/ 3059742 w 4866748"/>
              <a:gd name="connsiteY4" fmla="*/ 297706 h 7673213"/>
              <a:gd name="connsiteX5" fmla="*/ 3121572 w 4866748"/>
              <a:gd name="connsiteY5" fmla="*/ 621719 h 7673213"/>
              <a:gd name="connsiteX6" fmla="*/ 3402244 w 4866748"/>
              <a:gd name="connsiteY6" fmla="*/ 921770 h 7673213"/>
              <a:gd name="connsiteX7" fmla="*/ 4545271 w 4866748"/>
              <a:gd name="connsiteY7" fmla="*/ 921770 h 7673213"/>
              <a:gd name="connsiteX8" fmla="*/ 4772590 w 4866748"/>
              <a:gd name="connsiteY8" fmla="*/ 1015929 h 7673213"/>
              <a:gd name="connsiteX9" fmla="*/ 4866748 w 4866748"/>
              <a:gd name="connsiteY9" fmla="*/ 1243248 h 7673213"/>
              <a:gd name="connsiteX10" fmla="*/ 4866748 w 4866748"/>
              <a:gd name="connsiteY10" fmla="*/ 4743697 h 7673213"/>
              <a:gd name="connsiteX11" fmla="*/ 4772590 w 4866748"/>
              <a:gd name="connsiteY11" fmla="*/ 4971016 h 7673213"/>
              <a:gd name="connsiteX12" fmla="*/ 4545271 w 4866748"/>
              <a:gd name="connsiteY12" fmla="*/ 5065174 h 7673213"/>
              <a:gd name="connsiteX13" fmla="*/ 3259399 w 4866748"/>
              <a:gd name="connsiteY13" fmla="*/ 5065174 h 7673213"/>
              <a:gd name="connsiteX14" fmla="*/ 2861602 w 4866748"/>
              <a:gd name="connsiteY14" fmla="*/ 5515102 h 7673213"/>
              <a:gd name="connsiteX0" fmla="*/ 2861602 w 4866748"/>
              <a:gd name="connsiteY0" fmla="*/ 5515102 h 6123975"/>
              <a:gd name="connsiteX1" fmla="*/ 2374856 w 4866748"/>
              <a:gd name="connsiteY1" fmla="*/ 5657258 h 6123975"/>
              <a:gd name="connsiteX2" fmla="*/ 33245 w 4866748"/>
              <a:gd name="connsiteY2" fmla="*/ 5345539 h 6123975"/>
              <a:gd name="connsiteX3" fmla="*/ 39495 w 4866748"/>
              <a:gd name="connsiteY3" fmla="*/ 277839 h 6123975"/>
              <a:gd name="connsiteX4" fmla="*/ 3059742 w 4866748"/>
              <a:gd name="connsiteY4" fmla="*/ 297706 h 6123975"/>
              <a:gd name="connsiteX5" fmla="*/ 3121572 w 4866748"/>
              <a:gd name="connsiteY5" fmla="*/ 621719 h 6123975"/>
              <a:gd name="connsiteX6" fmla="*/ 3402244 w 4866748"/>
              <a:gd name="connsiteY6" fmla="*/ 921770 h 6123975"/>
              <a:gd name="connsiteX7" fmla="*/ 4545271 w 4866748"/>
              <a:gd name="connsiteY7" fmla="*/ 921770 h 6123975"/>
              <a:gd name="connsiteX8" fmla="*/ 4772590 w 4866748"/>
              <a:gd name="connsiteY8" fmla="*/ 1015929 h 6123975"/>
              <a:gd name="connsiteX9" fmla="*/ 4866748 w 4866748"/>
              <a:gd name="connsiteY9" fmla="*/ 1243248 h 6123975"/>
              <a:gd name="connsiteX10" fmla="*/ 4866748 w 4866748"/>
              <a:gd name="connsiteY10" fmla="*/ 4743697 h 6123975"/>
              <a:gd name="connsiteX11" fmla="*/ 4772590 w 4866748"/>
              <a:gd name="connsiteY11" fmla="*/ 4971016 h 6123975"/>
              <a:gd name="connsiteX12" fmla="*/ 4545271 w 4866748"/>
              <a:gd name="connsiteY12" fmla="*/ 5065174 h 6123975"/>
              <a:gd name="connsiteX13" fmla="*/ 3259399 w 4866748"/>
              <a:gd name="connsiteY13" fmla="*/ 5065174 h 6123975"/>
              <a:gd name="connsiteX14" fmla="*/ 2861602 w 4866748"/>
              <a:gd name="connsiteY14" fmla="*/ 5515102 h 6123975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345539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345539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345539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5871989"/>
              <a:gd name="connsiteX1" fmla="*/ 2374856 w 4866748"/>
              <a:gd name="connsiteY1" fmla="*/ 5657258 h 5871989"/>
              <a:gd name="connsiteX2" fmla="*/ 33245 w 4866748"/>
              <a:gd name="connsiteY2" fmla="*/ 5559206 h 5871989"/>
              <a:gd name="connsiteX3" fmla="*/ 39495 w 4866748"/>
              <a:gd name="connsiteY3" fmla="*/ 277839 h 5871989"/>
              <a:gd name="connsiteX4" fmla="*/ 3059742 w 4866748"/>
              <a:gd name="connsiteY4" fmla="*/ 297706 h 5871989"/>
              <a:gd name="connsiteX5" fmla="*/ 3121572 w 4866748"/>
              <a:gd name="connsiteY5" fmla="*/ 621719 h 5871989"/>
              <a:gd name="connsiteX6" fmla="*/ 3402244 w 4866748"/>
              <a:gd name="connsiteY6" fmla="*/ 921770 h 5871989"/>
              <a:gd name="connsiteX7" fmla="*/ 4545271 w 4866748"/>
              <a:gd name="connsiteY7" fmla="*/ 921770 h 5871989"/>
              <a:gd name="connsiteX8" fmla="*/ 4772590 w 4866748"/>
              <a:gd name="connsiteY8" fmla="*/ 1015929 h 5871989"/>
              <a:gd name="connsiteX9" fmla="*/ 4866748 w 4866748"/>
              <a:gd name="connsiteY9" fmla="*/ 1243248 h 5871989"/>
              <a:gd name="connsiteX10" fmla="*/ 4866748 w 4866748"/>
              <a:gd name="connsiteY10" fmla="*/ 4743697 h 5871989"/>
              <a:gd name="connsiteX11" fmla="*/ 4772590 w 4866748"/>
              <a:gd name="connsiteY11" fmla="*/ 4971016 h 5871989"/>
              <a:gd name="connsiteX12" fmla="*/ 4545271 w 4866748"/>
              <a:gd name="connsiteY12" fmla="*/ 5065174 h 5871989"/>
              <a:gd name="connsiteX13" fmla="*/ 3259399 w 4866748"/>
              <a:gd name="connsiteY13" fmla="*/ 5065174 h 5871989"/>
              <a:gd name="connsiteX14" fmla="*/ 2861602 w 4866748"/>
              <a:gd name="connsiteY14" fmla="*/ 5515102 h 5871989"/>
              <a:gd name="connsiteX0" fmla="*/ 2861602 w 4866748"/>
              <a:gd name="connsiteY0" fmla="*/ 5515102 h 6432083"/>
              <a:gd name="connsiteX1" fmla="*/ 33245 w 4866748"/>
              <a:gd name="connsiteY1" fmla="*/ 5559206 h 6432083"/>
              <a:gd name="connsiteX2" fmla="*/ 39495 w 4866748"/>
              <a:gd name="connsiteY2" fmla="*/ 277839 h 6432083"/>
              <a:gd name="connsiteX3" fmla="*/ 3059742 w 4866748"/>
              <a:gd name="connsiteY3" fmla="*/ 297706 h 6432083"/>
              <a:gd name="connsiteX4" fmla="*/ 3121572 w 4866748"/>
              <a:gd name="connsiteY4" fmla="*/ 621719 h 6432083"/>
              <a:gd name="connsiteX5" fmla="*/ 3402244 w 4866748"/>
              <a:gd name="connsiteY5" fmla="*/ 921770 h 6432083"/>
              <a:gd name="connsiteX6" fmla="*/ 4545271 w 4866748"/>
              <a:gd name="connsiteY6" fmla="*/ 921770 h 6432083"/>
              <a:gd name="connsiteX7" fmla="*/ 4772590 w 4866748"/>
              <a:gd name="connsiteY7" fmla="*/ 1015929 h 6432083"/>
              <a:gd name="connsiteX8" fmla="*/ 4866748 w 4866748"/>
              <a:gd name="connsiteY8" fmla="*/ 1243248 h 6432083"/>
              <a:gd name="connsiteX9" fmla="*/ 4866748 w 4866748"/>
              <a:gd name="connsiteY9" fmla="*/ 4743697 h 6432083"/>
              <a:gd name="connsiteX10" fmla="*/ 4772590 w 4866748"/>
              <a:gd name="connsiteY10" fmla="*/ 4971016 h 6432083"/>
              <a:gd name="connsiteX11" fmla="*/ 4545271 w 4866748"/>
              <a:gd name="connsiteY11" fmla="*/ 5065174 h 6432083"/>
              <a:gd name="connsiteX12" fmla="*/ 3259399 w 4866748"/>
              <a:gd name="connsiteY12" fmla="*/ 5065174 h 6432083"/>
              <a:gd name="connsiteX13" fmla="*/ 2861602 w 4866748"/>
              <a:gd name="connsiteY13" fmla="*/ 5515102 h 6432083"/>
              <a:gd name="connsiteX0" fmla="*/ 2865234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4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741148"/>
              <a:gd name="connsiteX1" fmla="*/ 36877 w 4870380"/>
              <a:gd name="connsiteY1" fmla="*/ 5559206 h 5741148"/>
              <a:gd name="connsiteX2" fmla="*/ 43127 w 4870380"/>
              <a:gd name="connsiteY2" fmla="*/ 277839 h 5741148"/>
              <a:gd name="connsiteX3" fmla="*/ 3063374 w 4870380"/>
              <a:gd name="connsiteY3" fmla="*/ 297706 h 5741148"/>
              <a:gd name="connsiteX4" fmla="*/ 3125204 w 4870380"/>
              <a:gd name="connsiteY4" fmla="*/ 621719 h 5741148"/>
              <a:gd name="connsiteX5" fmla="*/ 3405876 w 4870380"/>
              <a:gd name="connsiteY5" fmla="*/ 921770 h 5741148"/>
              <a:gd name="connsiteX6" fmla="*/ 4548903 w 4870380"/>
              <a:gd name="connsiteY6" fmla="*/ 921770 h 5741148"/>
              <a:gd name="connsiteX7" fmla="*/ 4776222 w 4870380"/>
              <a:gd name="connsiteY7" fmla="*/ 1015929 h 5741148"/>
              <a:gd name="connsiteX8" fmla="*/ 4870380 w 4870380"/>
              <a:gd name="connsiteY8" fmla="*/ 1243248 h 5741148"/>
              <a:gd name="connsiteX9" fmla="*/ 4870380 w 4870380"/>
              <a:gd name="connsiteY9" fmla="*/ 4743697 h 5741148"/>
              <a:gd name="connsiteX10" fmla="*/ 4776222 w 4870380"/>
              <a:gd name="connsiteY10" fmla="*/ 4971016 h 5741148"/>
              <a:gd name="connsiteX11" fmla="*/ 4548903 w 4870380"/>
              <a:gd name="connsiteY11" fmla="*/ 5065174 h 5741148"/>
              <a:gd name="connsiteX12" fmla="*/ 3263031 w 4870380"/>
              <a:gd name="connsiteY12" fmla="*/ 5065174 h 5741148"/>
              <a:gd name="connsiteX13" fmla="*/ 2865235 w 4870380"/>
              <a:gd name="connsiteY13" fmla="*/ 5515102 h 5741148"/>
              <a:gd name="connsiteX0" fmla="*/ 2865235 w 4870380"/>
              <a:gd name="connsiteY0" fmla="*/ 5515102 h 5825372"/>
              <a:gd name="connsiteX1" fmla="*/ 36877 w 4870380"/>
              <a:gd name="connsiteY1" fmla="*/ 5559206 h 5825372"/>
              <a:gd name="connsiteX2" fmla="*/ 43127 w 4870380"/>
              <a:gd name="connsiteY2" fmla="*/ 277839 h 5825372"/>
              <a:gd name="connsiteX3" fmla="*/ 3063374 w 4870380"/>
              <a:gd name="connsiteY3" fmla="*/ 297706 h 5825372"/>
              <a:gd name="connsiteX4" fmla="*/ 3125204 w 4870380"/>
              <a:gd name="connsiteY4" fmla="*/ 621719 h 5825372"/>
              <a:gd name="connsiteX5" fmla="*/ 3405876 w 4870380"/>
              <a:gd name="connsiteY5" fmla="*/ 921770 h 5825372"/>
              <a:gd name="connsiteX6" fmla="*/ 4548903 w 4870380"/>
              <a:gd name="connsiteY6" fmla="*/ 921770 h 5825372"/>
              <a:gd name="connsiteX7" fmla="*/ 4776222 w 4870380"/>
              <a:gd name="connsiteY7" fmla="*/ 1015929 h 5825372"/>
              <a:gd name="connsiteX8" fmla="*/ 4870380 w 4870380"/>
              <a:gd name="connsiteY8" fmla="*/ 1243248 h 5825372"/>
              <a:gd name="connsiteX9" fmla="*/ 4870380 w 4870380"/>
              <a:gd name="connsiteY9" fmla="*/ 4743697 h 5825372"/>
              <a:gd name="connsiteX10" fmla="*/ 4776222 w 4870380"/>
              <a:gd name="connsiteY10" fmla="*/ 4971016 h 5825372"/>
              <a:gd name="connsiteX11" fmla="*/ 4548903 w 4870380"/>
              <a:gd name="connsiteY11" fmla="*/ 5065174 h 5825372"/>
              <a:gd name="connsiteX12" fmla="*/ 3263031 w 4870380"/>
              <a:gd name="connsiteY12" fmla="*/ 5065174 h 5825372"/>
              <a:gd name="connsiteX13" fmla="*/ 2865235 w 4870380"/>
              <a:gd name="connsiteY13" fmla="*/ 5515102 h 5825372"/>
              <a:gd name="connsiteX0" fmla="*/ 2865235 w 4870380"/>
              <a:gd name="connsiteY0" fmla="*/ 5515102 h 5825372"/>
              <a:gd name="connsiteX1" fmla="*/ 36877 w 4870380"/>
              <a:gd name="connsiteY1" fmla="*/ 5559207 h 5825372"/>
              <a:gd name="connsiteX2" fmla="*/ 43127 w 4870380"/>
              <a:gd name="connsiteY2" fmla="*/ 277839 h 5825372"/>
              <a:gd name="connsiteX3" fmla="*/ 3063374 w 4870380"/>
              <a:gd name="connsiteY3" fmla="*/ 297706 h 5825372"/>
              <a:gd name="connsiteX4" fmla="*/ 3125204 w 4870380"/>
              <a:gd name="connsiteY4" fmla="*/ 621719 h 5825372"/>
              <a:gd name="connsiteX5" fmla="*/ 3405876 w 4870380"/>
              <a:gd name="connsiteY5" fmla="*/ 921770 h 5825372"/>
              <a:gd name="connsiteX6" fmla="*/ 4548903 w 4870380"/>
              <a:gd name="connsiteY6" fmla="*/ 921770 h 5825372"/>
              <a:gd name="connsiteX7" fmla="*/ 4776222 w 4870380"/>
              <a:gd name="connsiteY7" fmla="*/ 1015929 h 5825372"/>
              <a:gd name="connsiteX8" fmla="*/ 4870380 w 4870380"/>
              <a:gd name="connsiteY8" fmla="*/ 1243248 h 5825372"/>
              <a:gd name="connsiteX9" fmla="*/ 4870380 w 4870380"/>
              <a:gd name="connsiteY9" fmla="*/ 4743697 h 5825372"/>
              <a:gd name="connsiteX10" fmla="*/ 4776222 w 4870380"/>
              <a:gd name="connsiteY10" fmla="*/ 4971016 h 5825372"/>
              <a:gd name="connsiteX11" fmla="*/ 4548903 w 4870380"/>
              <a:gd name="connsiteY11" fmla="*/ 5065174 h 5825372"/>
              <a:gd name="connsiteX12" fmla="*/ 3263031 w 4870380"/>
              <a:gd name="connsiteY12" fmla="*/ 5065174 h 5825372"/>
              <a:gd name="connsiteX13" fmla="*/ 2865235 w 4870380"/>
              <a:gd name="connsiteY13" fmla="*/ 5515102 h 5825372"/>
              <a:gd name="connsiteX0" fmla="*/ 3179678 w 5184823"/>
              <a:gd name="connsiteY0" fmla="*/ 5515102 h 5954817"/>
              <a:gd name="connsiteX1" fmla="*/ 36877 w 5184823"/>
              <a:gd name="connsiteY1" fmla="*/ 5772875 h 5954817"/>
              <a:gd name="connsiteX2" fmla="*/ 357570 w 5184823"/>
              <a:gd name="connsiteY2" fmla="*/ 277839 h 5954817"/>
              <a:gd name="connsiteX3" fmla="*/ 3377817 w 5184823"/>
              <a:gd name="connsiteY3" fmla="*/ 297706 h 5954817"/>
              <a:gd name="connsiteX4" fmla="*/ 3439647 w 5184823"/>
              <a:gd name="connsiteY4" fmla="*/ 621719 h 5954817"/>
              <a:gd name="connsiteX5" fmla="*/ 3720319 w 5184823"/>
              <a:gd name="connsiteY5" fmla="*/ 921770 h 5954817"/>
              <a:gd name="connsiteX6" fmla="*/ 4863346 w 5184823"/>
              <a:gd name="connsiteY6" fmla="*/ 921770 h 5954817"/>
              <a:gd name="connsiteX7" fmla="*/ 5090665 w 5184823"/>
              <a:gd name="connsiteY7" fmla="*/ 1015929 h 5954817"/>
              <a:gd name="connsiteX8" fmla="*/ 5184823 w 5184823"/>
              <a:gd name="connsiteY8" fmla="*/ 1243248 h 5954817"/>
              <a:gd name="connsiteX9" fmla="*/ 5184823 w 5184823"/>
              <a:gd name="connsiteY9" fmla="*/ 4743697 h 5954817"/>
              <a:gd name="connsiteX10" fmla="*/ 5090665 w 5184823"/>
              <a:gd name="connsiteY10" fmla="*/ 4971016 h 5954817"/>
              <a:gd name="connsiteX11" fmla="*/ 4863346 w 5184823"/>
              <a:gd name="connsiteY11" fmla="*/ 5065174 h 5954817"/>
              <a:gd name="connsiteX12" fmla="*/ 3577474 w 5184823"/>
              <a:gd name="connsiteY12" fmla="*/ 5065174 h 5954817"/>
              <a:gd name="connsiteX13" fmla="*/ 3179678 w 5184823"/>
              <a:gd name="connsiteY13" fmla="*/ 5515102 h 5954817"/>
              <a:gd name="connsiteX0" fmla="*/ 3179678 w 5184823"/>
              <a:gd name="connsiteY0" fmla="*/ 5515102 h 5954817"/>
              <a:gd name="connsiteX1" fmla="*/ 36877 w 5184823"/>
              <a:gd name="connsiteY1" fmla="*/ 5772875 h 5954817"/>
              <a:gd name="connsiteX2" fmla="*/ 106010 w 5184823"/>
              <a:gd name="connsiteY2" fmla="*/ 117557 h 5954817"/>
              <a:gd name="connsiteX3" fmla="*/ 3377817 w 5184823"/>
              <a:gd name="connsiteY3" fmla="*/ 297706 h 5954817"/>
              <a:gd name="connsiteX4" fmla="*/ 3439647 w 5184823"/>
              <a:gd name="connsiteY4" fmla="*/ 621719 h 5954817"/>
              <a:gd name="connsiteX5" fmla="*/ 3720319 w 5184823"/>
              <a:gd name="connsiteY5" fmla="*/ 921770 h 5954817"/>
              <a:gd name="connsiteX6" fmla="*/ 4863346 w 5184823"/>
              <a:gd name="connsiteY6" fmla="*/ 921770 h 5954817"/>
              <a:gd name="connsiteX7" fmla="*/ 5090665 w 5184823"/>
              <a:gd name="connsiteY7" fmla="*/ 1015929 h 5954817"/>
              <a:gd name="connsiteX8" fmla="*/ 5184823 w 5184823"/>
              <a:gd name="connsiteY8" fmla="*/ 1243248 h 5954817"/>
              <a:gd name="connsiteX9" fmla="*/ 5184823 w 5184823"/>
              <a:gd name="connsiteY9" fmla="*/ 4743697 h 5954817"/>
              <a:gd name="connsiteX10" fmla="*/ 5090665 w 5184823"/>
              <a:gd name="connsiteY10" fmla="*/ 4971016 h 5954817"/>
              <a:gd name="connsiteX11" fmla="*/ 4863346 w 5184823"/>
              <a:gd name="connsiteY11" fmla="*/ 5065174 h 5954817"/>
              <a:gd name="connsiteX12" fmla="*/ 3577474 w 5184823"/>
              <a:gd name="connsiteY12" fmla="*/ 5065174 h 5954817"/>
              <a:gd name="connsiteX13" fmla="*/ 3179678 w 5184823"/>
              <a:gd name="connsiteY13" fmla="*/ 5515102 h 5954817"/>
              <a:gd name="connsiteX0" fmla="*/ 3179678 w 5184823"/>
              <a:gd name="connsiteY0" fmla="*/ 5782191 h 6092461"/>
              <a:gd name="connsiteX1" fmla="*/ 36877 w 5184823"/>
              <a:gd name="connsiteY1" fmla="*/ 5772875 h 6092461"/>
              <a:gd name="connsiteX2" fmla="*/ 106010 w 5184823"/>
              <a:gd name="connsiteY2" fmla="*/ 117557 h 6092461"/>
              <a:gd name="connsiteX3" fmla="*/ 3377817 w 5184823"/>
              <a:gd name="connsiteY3" fmla="*/ 297706 h 6092461"/>
              <a:gd name="connsiteX4" fmla="*/ 3439647 w 5184823"/>
              <a:gd name="connsiteY4" fmla="*/ 621719 h 6092461"/>
              <a:gd name="connsiteX5" fmla="*/ 3720319 w 5184823"/>
              <a:gd name="connsiteY5" fmla="*/ 921770 h 6092461"/>
              <a:gd name="connsiteX6" fmla="*/ 4863346 w 5184823"/>
              <a:gd name="connsiteY6" fmla="*/ 921770 h 6092461"/>
              <a:gd name="connsiteX7" fmla="*/ 5090665 w 5184823"/>
              <a:gd name="connsiteY7" fmla="*/ 1015929 h 6092461"/>
              <a:gd name="connsiteX8" fmla="*/ 5184823 w 5184823"/>
              <a:gd name="connsiteY8" fmla="*/ 1243248 h 6092461"/>
              <a:gd name="connsiteX9" fmla="*/ 5184823 w 5184823"/>
              <a:gd name="connsiteY9" fmla="*/ 4743697 h 6092461"/>
              <a:gd name="connsiteX10" fmla="*/ 5090665 w 5184823"/>
              <a:gd name="connsiteY10" fmla="*/ 4971016 h 6092461"/>
              <a:gd name="connsiteX11" fmla="*/ 4863346 w 5184823"/>
              <a:gd name="connsiteY11" fmla="*/ 5065174 h 6092461"/>
              <a:gd name="connsiteX12" fmla="*/ 3577474 w 5184823"/>
              <a:gd name="connsiteY12" fmla="*/ 5065174 h 6092461"/>
              <a:gd name="connsiteX13" fmla="*/ 3179678 w 5184823"/>
              <a:gd name="connsiteY13" fmla="*/ 5782191 h 609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4823" h="6092461">
                <a:moveTo>
                  <a:pt x="3179678" y="5782191"/>
                </a:moveTo>
                <a:cubicBezTo>
                  <a:pt x="3289801" y="6092461"/>
                  <a:pt x="0" y="5954817"/>
                  <a:pt x="36877" y="5772875"/>
                </a:cubicBezTo>
                <a:cubicBezTo>
                  <a:pt x="3632" y="5734668"/>
                  <a:pt x="75785" y="189290"/>
                  <a:pt x="106010" y="117557"/>
                </a:cubicBezTo>
                <a:cubicBezTo>
                  <a:pt x="145092" y="179100"/>
                  <a:pt x="2780298" y="0"/>
                  <a:pt x="3377817" y="297706"/>
                </a:cubicBezTo>
                <a:cubicBezTo>
                  <a:pt x="3536229" y="471869"/>
                  <a:pt x="3382563" y="304026"/>
                  <a:pt x="3439647" y="621719"/>
                </a:cubicBezTo>
                <a:cubicBezTo>
                  <a:pt x="3527684" y="791826"/>
                  <a:pt x="3509873" y="804236"/>
                  <a:pt x="3720319" y="921770"/>
                </a:cubicBezTo>
                <a:lnTo>
                  <a:pt x="4863346" y="921770"/>
                </a:lnTo>
                <a:cubicBezTo>
                  <a:pt x="4948607" y="921770"/>
                  <a:pt x="5030376" y="955640"/>
                  <a:pt x="5090665" y="1015929"/>
                </a:cubicBezTo>
                <a:cubicBezTo>
                  <a:pt x="5150954" y="1076218"/>
                  <a:pt x="5184823" y="1157987"/>
                  <a:pt x="5184823" y="1243248"/>
                </a:cubicBezTo>
                <a:lnTo>
                  <a:pt x="5184823" y="4743697"/>
                </a:lnTo>
                <a:cubicBezTo>
                  <a:pt x="5184823" y="4828958"/>
                  <a:pt x="5150953" y="4910727"/>
                  <a:pt x="5090665" y="4971016"/>
                </a:cubicBezTo>
                <a:cubicBezTo>
                  <a:pt x="5030376" y="5031305"/>
                  <a:pt x="4948607" y="5065174"/>
                  <a:pt x="4863346" y="5065174"/>
                </a:cubicBezTo>
                <a:lnTo>
                  <a:pt x="3577474" y="5065174"/>
                </a:lnTo>
                <a:cubicBezTo>
                  <a:pt x="3296863" y="5140162"/>
                  <a:pt x="3263164" y="5555383"/>
                  <a:pt x="3179678" y="5782191"/>
                </a:cubicBezTo>
                <a:close/>
              </a:path>
            </a:pathLst>
          </a:custGeom>
          <a:solidFill>
            <a:srgbClr val="744834"/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2910" y="0"/>
            <a:ext cx="7772400" cy="441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IV. </a:t>
            </a:r>
            <a:r>
              <a:rPr lang="ru-RU" sz="3200" dirty="0" smtClean="0"/>
              <a:t>«Принцип </a:t>
            </a:r>
            <a:r>
              <a:rPr lang="ru-RU" sz="3200" dirty="0" err="1" smtClean="0"/>
              <a:t>природосообразности</a:t>
            </a:r>
            <a:r>
              <a:rPr lang="ru-RU" sz="3200" dirty="0" smtClean="0"/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07498" y="1502621"/>
          <a:ext cx="2071702" cy="500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"/>
              </a:tblGrid>
              <a:tr h="40033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</a:t>
                      </a:r>
                      <a:r>
                        <a:rPr lang="en-US" sz="2000" b="1" dirty="0" smtClean="0">
                          <a:latin typeface="Cambria" pitchFamily="18" charset="0"/>
                        </a:rPr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кит»</a:t>
                      </a:r>
                      <a:endParaRPr lang="ru-RU" sz="2000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dirty="0" smtClean="0"/>
                        <a:t>1-я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err="1" smtClean="0"/>
                        <a:t>нед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кит»</a:t>
                      </a: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2-я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«</a:t>
                      </a:r>
                      <a:r>
                        <a:rPr lang="en-US" sz="2000" b="1" dirty="0" smtClean="0">
                          <a:latin typeface="Cambria" pitchFamily="18" charset="0"/>
                        </a:rPr>
                        <a:t>III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кит»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3-я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spc="-100" baseline="0" dirty="0" smtClean="0">
                          <a:solidFill>
                            <a:schemeClr val="tx1"/>
                          </a:solidFill>
                        </a:rPr>
                        <a:t>Обобщения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и зачёты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4-я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mbria" pitchFamily="18" charset="0"/>
                        </a:rPr>
                        <a:t>I</a:t>
                      </a:r>
                      <a:r>
                        <a:rPr lang="ru-RU" sz="2000" b="1" dirty="0" smtClean="0">
                          <a:latin typeface="Cambria" pitchFamily="18" charset="0"/>
                        </a:rPr>
                        <a:t>-</a:t>
                      </a: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5-я</a:t>
                      </a:r>
                      <a:endParaRPr lang="ru-RU" sz="1800" dirty="0"/>
                    </a:p>
                  </a:txBody>
                  <a:tcPr anchor="ctr">
                    <a:solidFill>
                      <a:srgbClr val="FEC08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б,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зачёт</a:t>
                      </a: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6-я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Каникулы</a:t>
                      </a: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7-я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</a:tr>
            </a:tbl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-878815" y="879486"/>
            <a:ext cx="1301112" cy="3077427"/>
            <a:chOff x="5730249" y="2126934"/>
            <a:chExt cx="1214445" cy="30774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Полилиния 19"/>
            <p:cNvSpPr/>
            <p:nvPr/>
          </p:nvSpPr>
          <p:spPr>
            <a:xfrm>
              <a:off x="5730249" y="2126934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730249" y="3311842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730249" y="4653924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FBCD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730249" y="2714620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730249" y="4102422"/>
              <a:ext cx="1214445" cy="550437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38100">
              <a:solidFill>
                <a:srgbClr val="FBCD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35630" y="393228"/>
          <a:ext cx="1785950" cy="496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500066"/>
              </a:tblGrid>
              <a:tr h="66213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НЕДЕЛЯ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(погружение)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9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/>
                        <a:t>Тема «</a:t>
                      </a:r>
                      <a:r>
                        <a:rPr lang="ru-RU" sz="2000" b="1" dirty="0" smtClean="0"/>
                        <a:t>А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dirty="0" err="1" smtClean="0"/>
                        <a:t>Пн</a:t>
                      </a:r>
                      <a:endParaRPr lang="ru-RU" sz="1800" dirty="0"/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</a:tr>
              <a:tr h="5799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Тема 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</a:tr>
              <a:tr h="6406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Тема 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синтез)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Ср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3CFA7"/>
                    </a:solidFill>
                  </a:tcPr>
                </a:tc>
              </a:tr>
              <a:tr h="6406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расш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.«А»)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bg1"/>
                          </a:solidFill>
                        </a:rPr>
                        <a:t>Чт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</a:tr>
              <a:tr h="5799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/>
                        <a:t>«</a:t>
                      </a:r>
                      <a:r>
                        <a:rPr lang="en-US" sz="2000" b="1" dirty="0" smtClean="0"/>
                        <a:t>B</a:t>
                      </a:r>
                      <a:r>
                        <a:rPr lang="ru-RU" sz="1800" b="1" dirty="0" smtClean="0"/>
                        <a:t>1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Пт</a:t>
                      </a:r>
                      <a:endParaRPr lang="ru-RU" sz="1800" dirty="0"/>
                    </a:p>
                  </a:txBody>
                  <a:tcPr anchor="ctr">
                    <a:solidFill>
                      <a:srgbClr val="FCDBC0"/>
                    </a:solidFill>
                  </a:tcPr>
                </a:tc>
              </a:tr>
              <a:tr h="6406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Зачёт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по неделе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7E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Сб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A7E42"/>
                    </a:solidFill>
                  </a:tcPr>
                </a:tc>
              </a:tr>
              <a:tr h="6406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Выходной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(поход...)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A9B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Вс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A9BCC"/>
                    </a:solidFill>
                  </a:tcPr>
                </a:tc>
              </a:tr>
            </a:tbl>
          </a:graphicData>
        </a:graphic>
      </p:graphicFrame>
      <p:sp>
        <p:nvSpPr>
          <p:cNvPr id="30" name="Блок-схема: магнитный диск 29"/>
          <p:cNvSpPr/>
          <p:nvPr/>
        </p:nvSpPr>
        <p:spPr>
          <a:xfrm>
            <a:off x="4989832" y="-931959"/>
            <a:ext cx="428628" cy="2857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643802" y="1916145"/>
          <a:ext cx="1500198" cy="494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</a:tblGrid>
              <a:tr h="4003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mbria" pitchFamily="18" charset="0"/>
                        </a:rPr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/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период</a:t>
                      </a: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III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IV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V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VI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Летние каникулы</a:t>
                      </a:r>
                    </a:p>
                  </a:txBody>
                  <a:tcPr anchor="ctr">
                    <a:solidFill>
                      <a:srgbClr val="4A74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3780130" y="972506"/>
          <a:ext cx="1500198" cy="494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</a:tblGrid>
              <a:tr h="4003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mbria" pitchFamily="18" charset="0"/>
                        </a:rPr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/>
                    </a:p>
                  </a:txBody>
                  <a:tcPr anchor="ctr">
                    <a:solidFill>
                      <a:srgbClr val="EBB68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период</a:t>
                      </a:r>
                    </a:p>
                  </a:txBody>
                  <a:tcPr anchor="ctr">
                    <a:solidFill>
                      <a:srgbClr val="EBB68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III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BB68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IV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BB68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V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BB68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VI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период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BB68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Летние каникулы</a:t>
                      </a:r>
                    </a:p>
                  </a:txBody>
                  <a:tcPr anchor="ctr">
                    <a:solidFill>
                      <a:srgbClr val="8097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643834" y="1337049"/>
          <a:ext cx="1214446" cy="552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4003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УЧЁБА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mbria" pitchFamily="18" charset="0"/>
                        </a:rPr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год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III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год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IV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год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V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год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VI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год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8A23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mbria" pitchFamily="18" charset="0"/>
                        </a:rPr>
                        <a:t>VII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000" dirty="0" smtClean="0"/>
                        <a:t>год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ВУЗ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24" name="Группа 123"/>
          <p:cNvGrpSpPr/>
          <p:nvPr/>
        </p:nvGrpSpPr>
        <p:grpSpPr>
          <a:xfrm>
            <a:off x="4714876" y="5888888"/>
            <a:ext cx="2928957" cy="850762"/>
            <a:chOff x="4714876" y="5888888"/>
            <a:chExt cx="2928957" cy="850762"/>
          </a:xfrm>
        </p:grpSpPr>
        <p:sp>
          <p:nvSpPr>
            <p:cNvPr id="76" name="Полилиния 75"/>
            <p:cNvSpPr/>
            <p:nvPr/>
          </p:nvSpPr>
          <p:spPr>
            <a:xfrm flipV="1">
              <a:off x="7143768" y="5888888"/>
              <a:ext cx="500065" cy="337299"/>
            </a:xfrm>
            <a:custGeom>
              <a:avLst/>
              <a:gdLst>
                <a:gd name="connsiteX0" fmla="*/ 942975 w 942975"/>
                <a:gd name="connsiteY0" fmla="*/ 485775 h 495301"/>
                <a:gd name="connsiteX1" fmla="*/ 485775 w 942975"/>
                <a:gd name="connsiteY1" fmla="*/ 414338 h 495301"/>
                <a:gd name="connsiteX2" fmla="*/ 0 w 942975"/>
                <a:gd name="connsiteY2" fmla="*/ 0 h 49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495301">
                  <a:moveTo>
                    <a:pt x="942975" y="485775"/>
                  </a:moveTo>
                  <a:cubicBezTo>
                    <a:pt x="792956" y="490538"/>
                    <a:pt x="642938" y="495301"/>
                    <a:pt x="485775" y="414338"/>
                  </a:cubicBezTo>
                  <a:cubicBezTo>
                    <a:pt x="328612" y="333375"/>
                    <a:pt x="164306" y="166687"/>
                    <a:pt x="0" y="0"/>
                  </a:cubicBezTo>
                </a:path>
              </a:pathLst>
            </a:cu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14876" y="6031764"/>
              <a:ext cx="2500330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Творческая практика с защитой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3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9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42118 -0.13642 " pathEditMode="relative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4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2" grpId="0" animBg="1"/>
      <p:bldP spid="42" grpId="1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«Принцип </a:t>
            </a:r>
            <a:r>
              <a:rPr lang="ru-RU" dirty="0" err="1" smtClean="0"/>
              <a:t>природосообразности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Это была визуализация </a:t>
            </a:r>
            <a:r>
              <a:rPr lang="ru-RU" b="1" dirty="0" smtClean="0"/>
              <a:t>ритмики учебного процесса М.П.Щетинина, </a:t>
            </a:r>
            <a:r>
              <a:rPr lang="ru-RU" dirty="0" smtClean="0"/>
              <a:t>который в своё время создал целый образовательный комплекс от детсада до ВУЗа, с разновозрастными отрядами по скорости развития, с выездными лагерями, обучением по интересам... При составлении программы будущего необходимо всесторонне изучить плоды этой ярчайшей личности – в тандеме с современными интенсивными технологиями, они легко применимы к общему образованию.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Уточню. «Недельные погружения» должны быть не в "химию", "историю" или "только музыку", а, например, в судьбу А.П.Бородина: его симфонии, обставленный реактивами дом, его открытия в медицине, сотрудничество с Менделеевым, Гейдельберг, Париж, Италия, его "Князь Игорь" по мотивам «Слова о полку Игореве» (кстати), Могучая кучка, Золотой век в России... Вместе с ним мы проходим целый непознанный мир.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V. </a:t>
            </a:r>
            <a:r>
              <a:rPr lang="ru-RU" dirty="0" smtClean="0"/>
              <a:t>«Живая библиотека»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приём неформального образования применяют уже 20 лет – для социализации тех, кто на обочине жизни (алкоголики и т.д.). </a:t>
            </a:r>
          </a:p>
          <a:p>
            <a:r>
              <a:rPr lang="ru-RU" dirty="0" smtClean="0"/>
              <a:t>Светлана Тарасенко приспособила его к изучению английского и проводит в симферопольской гимназии №9. Приглашаются носители («книги») интересных профессий, ученики их «читают». </a:t>
            </a:r>
          </a:p>
          <a:p>
            <a:r>
              <a:rPr lang="ru-RU" dirty="0" smtClean="0"/>
              <a:t>Собираются в актовом зале. После краткой инструкции «читатели» выбирают понравившуюся «книгу» и с упоением слушают рассказ, смеются шуткам, задают вопросы... Для каждого ученика - 45 минут общения на иностранном языке! </a:t>
            </a:r>
          </a:p>
          <a:p>
            <a:r>
              <a:rPr lang="ru-RU" dirty="0" smtClean="0"/>
              <a:t>Но с объявлением окончания старшеклассники хором кричат: «Нет! давайте ещё!» А по дороге домой продолжают обсуждать услышанное...</a:t>
            </a:r>
          </a:p>
          <a:p>
            <a:r>
              <a:rPr lang="ru-RU" dirty="0" smtClean="0"/>
              <a:t>По специальной программе можно искать и приглашать в школу просто интересных людей своего города и вести «Живую библиотеку» на родном языке всей школой.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70" y="903535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   Если уж заговорить честно, - мы живём в океане путей познания и барахтаемся в школьной луже. Ну навскидку: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b="1" dirty="0" smtClean="0"/>
              <a:t>  тайны музыки</a:t>
            </a:r>
            <a:r>
              <a:rPr lang="ru-RU" sz="2000" dirty="0" smtClean="0"/>
              <a:t> – лавиной врываются в жизнь через фильмы и радиопередачи Михаила Казиника, умеющего как-то энергетически переродить человека;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/>
              <a:t>  музыкальное </a:t>
            </a:r>
            <a:r>
              <a:rPr lang="ru-RU" sz="2000" b="1" dirty="0" smtClean="0"/>
              <a:t>исполнительство</a:t>
            </a:r>
            <a:r>
              <a:rPr lang="ru-RU" sz="2000" dirty="0" smtClean="0"/>
              <a:t> – преображается неузнаваемо после забавно-мудрых книг пианиста Григория Когана, для скрипачей – методика С. Муратова;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b="1" dirty="0" smtClean="0"/>
              <a:t>  литература</a:t>
            </a:r>
            <a:r>
              <a:rPr lang="ru-RU" sz="2000" dirty="0" smtClean="0"/>
              <a:t> в её неизведанных тонкостях хлынет в душу с помощью лекций и открытых уроков Дмитрия Быкова,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/>
              <a:t>  на импровизационную пейзажную </a:t>
            </a:r>
            <a:r>
              <a:rPr lang="ru-RU" sz="2000" b="1" dirty="0" smtClean="0"/>
              <a:t>живопись</a:t>
            </a:r>
            <a:r>
              <a:rPr lang="ru-RU" sz="2000" dirty="0" smtClean="0"/>
              <a:t> настроят мастер-классы Александра </a:t>
            </a:r>
            <a:r>
              <a:rPr lang="ru-RU" sz="2000" dirty="0" err="1" smtClean="0"/>
              <a:t>Цвелика</a:t>
            </a:r>
            <a:r>
              <a:rPr lang="ru-RU" sz="2000" dirty="0" smtClean="0"/>
              <a:t>, которые тоже свободно живут в интернете;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/>
              <a:t>  есть и научные </a:t>
            </a:r>
            <a:r>
              <a:rPr lang="ru-RU" sz="2000" b="1" dirty="0" smtClean="0"/>
              <a:t>книги</a:t>
            </a:r>
            <a:r>
              <a:rPr lang="ru-RU" sz="2000" dirty="0" smtClean="0"/>
              <a:t> с эмоциональным фундаментом: сборник почти мистических опытов по </a:t>
            </a:r>
            <a:r>
              <a:rPr lang="ru-RU" sz="2000" i="1" dirty="0" smtClean="0"/>
              <a:t>физике</a:t>
            </a:r>
            <a:r>
              <a:rPr lang="ru-RU" sz="2000" dirty="0" smtClean="0"/>
              <a:t> в домашних условиях «Забавная физика» </a:t>
            </a:r>
            <a:r>
              <a:rPr lang="ru-RU" sz="2000" dirty="0" err="1" smtClean="0"/>
              <a:t>Л.Гальперштейна</a:t>
            </a:r>
            <a:r>
              <a:rPr lang="ru-RU" sz="2000" dirty="0" smtClean="0"/>
              <a:t> (1993 г.) и – антиподом в научные глубины – пособие В.Шаталова на графических конспектах, сказочно красивые медовые тексты по </a:t>
            </a:r>
            <a:r>
              <a:rPr lang="ru-RU" sz="2000" i="1" dirty="0" smtClean="0"/>
              <a:t>астрономии</a:t>
            </a:r>
            <a:r>
              <a:rPr lang="ru-RU" sz="2000" dirty="0" smtClean="0"/>
              <a:t> В. Прянишникова «Мир, в котором мы живём» (1947), </a:t>
            </a:r>
            <a:r>
              <a:rPr lang="ru-RU" sz="2000" i="1" dirty="0" smtClean="0"/>
              <a:t>биология</a:t>
            </a:r>
            <a:r>
              <a:rPr lang="ru-RU" sz="2000" dirty="0" smtClean="0"/>
              <a:t> - альбом «Тайны живой природы» (1995) с его избранными удивительностями планеты, по которым сама собой выстраивается картина мироздания... 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    Мозг ребёнка ищет эмоций и впечатлений на ниве познание мира! Природа знает, что именно эмоции готовят мозг к научному мышлению, поэтому так трудно детям даются точные </a:t>
            </a:r>
            <a:r>
              <a:rPr lang="ru-RU" sz="2000" dirty="0" smtClean="0"/>
              <a:t>науки и так легко – компьютерные игры. </a:t>
            </a:r>
            <a:r>
              <a:rPr lang="ru-RU" sz="2000" dirty="0" smtClean="0"/>
              <a:t>Так что у нас две задачи одна другой сложнее: первая – помочь, вторая – не мешать. </a:t>
            </a:r>
            <a:endParaRPr lang="ru-RU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1435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/>
              <a:t>  С </a:t>
            </a:r>
            <a:r>
              <a:rPr lang="ru-RU" sz="2000" b="1" dirty="0" smtClean="0"/>
              <a:t>ленью</a:t>
            </a:r>
            <a:r>
              <a:rPr lang="ru-RU" sz="2000" dirty="0" smtClean="0"/>
              <a:t> учителей бороться вполне реально, устроив компьютерное оценивание учеников под </a:t>
            </a:r>
            <a:r>
              <a:rPr lang="ru-RU" sz="2000" dirty="0" err="1" smtClean="0"/>
              <a:t>веб-камеру</a:t>
            </a:r>
            <a:r>
              <a:rPr lang="ru-RU" sz="2000" dirty="0" smtClean="0"/>
              <a:t> (на предмет списывания), чтобы от ежемесячного роста учеников зависела зарплата учителя в широком диапазоне. Но прежде должно быть всё приготовлено: </a:t>
            </a:r>
            <a:r>
              <a:rPr lang="ru-RU" sz="2000" dirty="0" err="1" smtClean="0"/>
              <a:t>всесвязующая</a:t>
            </a:r>
            <a:r>
              <a:rPr lang="ru-RU" sz="2000" dirty="0" smtClean="0"/>
              <a:t> программа и увлекательные, хотя и многосложные, пути. Этим должен заняться целый институт, приняв наконец во внимание опыт знаменитых педагогов.</a:t>
            </a:r>
          </a:p>
          <a:p>
            <a:pPr algn="just">
              <a:lnSpc>
                <a:spcPct val="90000"/>
              </a:lnSpc>
            </a:pPr>
            <a:endParaRPr lang="ru-RU" sz="2000" dirty="0" smtClean="0"/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000" smtClean="0"/>
              <a:t>   Нельзя </a:t>
            </a:r>
            <a:r>
              <a:rPr lang="ru-RU" sz="2000" dirty="0" smtClean="0"/>
              <a:t>создать </a:t>
            </a:r>
            <a:r>
              <a:rPr lang="ru-RU" sz="2000" b="1" dirty="0" smtClean="0"/>
              <a:t>«контроль артистизма»</a:t>
            </a:r>
            <a:r>
              <a:rPr lang="ru-RU" sz="2000" dirty="0" smtClean="0"/>
              <a:t> (разве что прямым считыванием с нейронов мозга), это слишком тонкая сфера. Но можно создать пособие для учителей, обязательное к прочтению и в котором слезами и кровью прописаны неожиданные тонкости таким языком, чтобы он проник в глубь даже чёрствой души.</a:t>
            </a:r>
          </a:p>
          <a:p>
            <a:pPr algn="just">
              <a:lnSpc>
                <a:spcPct val="90000"/>
              </a:lnSpc>
            </a:pPr>
            <a:r>
              <a:rPr lang="ru-RU" sz="2000" i="1" dirty="0" smtClean="0"/>
              <a:t>    «Слова, которые рождаются в сердце, доходят до сердца, а те, что рождаются на языке, не идут дальше ушей». </a:t>
            </a:r>
            <a:r>
              <a:rPr lang="ru-RU" sz="2000" dirty="0" smtClean="0"/>
              <a:t>(Г.Нейгауз)</a:t>
            </a:r>
          </a:p>
          <a:p>
            <a:pPr algn="just">
              <a:lnSpc>
                <a:spcPct val="90000"/>
              </a:lnSpc>
            </a:pPr>
            <a:endParaRPr lang="ru-RU" sz="2000" dirty="0" smtClean="0"/>
          </a:p>
          <a:p>
            <a:pPr algn="just"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/>
              <a:t>   Маленькие ученики музыкального теоретика В.Кирюшина вспоминают на его уроках прежде всего: Восторг! В этом и есть главный секрет разумной педагогики. Триумф радости! Юмор! Фантазия! Выдумки! Не теряя при этом  предельного напряжения всех творческих и интеллектуальных сил.  И конечно же, музыки. Всё главное – просто и прозрачно, как воздух, и его невозможно увидеть – только почувствовать. Не пробуждённой (музыкой) душою это невозможно.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/>
              <a:t>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6"/>
            <a:ext cx="7851648" cy="1214422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Молекулы идей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7161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Школьные предметы – не «планеты», а «спутники» вокруг явлений мира.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Но идеальной стратегии обучения так и не найдено.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+mj-lt"/>
              </a:rPr>
              <a:t>Российское образование –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	россыпь бессвязных предметов, таящих в себе отдельные явления.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+mj-lt"/>
              </a:rPr>
              <a:t>Финское и т.п. </a:t>
            </a:r>
            <a:r>
              <a:rPr lang="ru-RU" sz="2000" dirty="0" smtClean="0">
                <a:latin typeface="+mj-lt"/>
              </a:rPr>
              <a:t>(попытка отказа от предметов) -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	россыпь бессвязных явлений, таящих в себе отдельные предметы.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	Явления так же оторваны друг от друга и рассыпаются, как песчинки.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	Картины мира по-прежнему нет.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В </a:t>
            </a:r>
            <a:r>
              <a:rPr lang="ru-RU" sz="2000" b="1" dirty="0" smtClean="0">
                <a:latin typeface="+mj-lt"/>
              </a:rPr>
              <a:t>образовании будущего </a:t>
            </a:r>
            <a:r>
              <a:rPr lang="ru-RU" sz="2000" dirty="0" smtClean="0">
                <a:latin typeface="+mj-lt"/>
              </a:rPr>
              <a:t>ВСЕ предметы и ВСЕ явления чётко разграничены и в то же время прочно сцеплены между собой ассоциациями (даже пусть порой нелепыми и в идеале смешными!).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По закону единства и борьбы противоположностей, по закону молекул в кристаллической решетке, которые никогда не соединятся, но и разорвать их невозможно - так же и знания должны крепиться друг к другу.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+mj-lt"/>
              </a:rPr>
              <a:t>Такую школу разработал знаменитый культуролог-просветитель </a:t>
            </a:r>
            <a:r>
              <a:rPr lang="ru-RU" sz="2000" b="1" dirty="0" smtClean="0">
                <a:latin typeface="+mj-lt"/>
              </a:rPr>
              <a:t>Михаил Казиник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+mj-lt"/>
              </a:rPr>
              <a:t>(«Комплексно-волновые уроки»)</a:t>
            </a:r>
            <a:r>
              <a:rPr lang="ru-RU" sz="2000" dirty="0" smtClean="0">
                <a:latin typeface="+mj-lt"/>
              </a:rPr>
              <a:t>, и его «Школа радости» работает в некоторых городах России и мира. Это попытка обновить, облагородить корневые русские традиции, придав углублённости знаний широту познания.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Автор презентации</a:t>
            </a:r>
            <a:r>
              <a:rPr lang="en-US" sz="2800" dirty="0" smtClean="0"/>
              <a:t> </a:t>
            </a:r>
            <a:r>
              <a:rPr lang="ru-RU" sz="2800" dirty="0" smtClean="0"/>
              <a:t>- Станислав Тарасенко</a:t>
            </a:r>
            <a:r>
              <a:rPr lang="en-US" sz="2800" dirty="0" smtClean="0"/>
              <a:t>,</a:t>
            </a:r>
            <a:r>
              <a:rPr lang="ru-RU" sz="2800" dirty="0" smtClean="0"/>
              <a:t> Крым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st.t@list.ru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3"/>
              </a:rPr>
              <a:t>http://nezisk.ru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dirty="0" smtClean="0"/>
              <a:t>+7 978 728 10 37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Молекулы  идей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8765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+mj-lt"/>
              </a:rPr>
              <a:t>Как понять (и соответственно запомнить) сложное явление: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>
                <a:latin typeface="+mj-lt"/>
              </a:rPr>
              <a:t>  обязательно найти ассоциацию в бытовом мире (химические вещества отождествлять с людьми, иностранные слова - с сочетаниями в родном языке и т.д.), а для цепи явлений придумать и разыграть историю;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>
                <a:latin typeface="+mj-lt"/>
              </a:rPr>
              <a:t>  чётко разделить явление на подфункции, их подфункции и т.д., отделить и наименовать каждую его деталь, чтобы получить объёмную картину;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 dirty="0" smtClean="0">
                <a:latin typeface="+mj-lt"/>
              </a:rPr>
              <a:t>  напротив, соединить его со всеми соседними, объединить ассоциативно с подобными и так определить его роль в мироздании.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+mj-lt"/>
              </a:rPr>
              <a:t>Увидеть каждое явление как частное целого и целое частных, наладить внутренние связи всего со всем - и есть задача школы (отчасти с этой задачей справляется система ссылок в Интернете).</a:t>
            </a:r>
          </a:p>
          <a:p>
            <a:pPr>
              <a:lnSpc>
                <a:spcPct val="90000"/>
              </a:lnSpc>
            </a:pPr>
            <a:endParaRPr lang="ru-RU" sz="20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+mj-lt"/>
              </a:rPr>
              <a:t>Для этого изучать явления надобно по цепочке, по хорошо продуманной программе, которая следует не от простого к сложному, а по спирали, находя всё новые тонкости в "пройденном". Так, на постоянных «повторениях», материал запечатлеется в каждого - в посильном ему объёме. 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ru-RU" sz="20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+mj-lt"/>
              </a:rPr>
              <a:t>И не забывать правило «20/80»: 80% углубления в старое (с экскурсами по новым ассоциативным связям) и только 20% совершенно нового материала. Тогда новое находит минимум три точки опоры на старое, а три – это первая устойчивость.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ru-RU" sz="2000" dirty="0" smtClean="0">
              <a:latin typeface="+mj-lt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ru-RU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4429124" y="3794249"/>
            <a:ext cx="3425503" cy="1423427"/>
            <a:chOff x="4429124" y="3794249"/>
            <a:chExt cx="3425503" cy="1423427"/>
          </a:xfrm>
        </p:grpSpPr>
        <p:pic>
          <p:nvPicPr>
            <p:cNvPr id="17" name="Picture 2" descr="D:\!!!!Презентация образование школа Щетинин\шар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74" y="3794249"/>
              <a:ext cx="863734" cy="857256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4429124" y="3929066"/>
              <a:ext cx="2500330" cy="3847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dirty="0" smtClean="0">
                  <a:latin typeface="+mj-lt"/>
                </a:rPr>
                <a:t>Геометрия</a:t>
              </a:r>
              <a:endParaRPr lang="ru-RU" sz="1900" b="1" dirty="0">
                <a:latin typeface="+mj-lt"/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5354297" y="4354681"/>
              <a:ext cx="2500330" cy="862995"/>
              <a:chOff x="5354297" y="4354681"/>
              <a:chExt cx="2500330" cy="862995"/>
            </a:xfrm>
          </p:grpSpPr>
          <p:pic>
            <p:nvPicPr>
              <p:cNvPr id="36" name="Picture 3" descr="D:\!!!!Презентация образование школа Щетинин\труба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6714">
                <a:off x="5744665" y="4701945"/>
                <a:ext cx="1599750" cy="515731"/>
              </a:xfrm>
              <a:prstGeom prst="rect">
                <a:avLst/>
              </a:prstGeom>
              <a:noFill/>
            </p:spPr>
          </p:pic>
          <p:sp>
            <p:nvSpPr>
              <p:cNvPr id="51" name="Прямоугольник 50"/>
              <p:cNvSpPr/>
              <p:nvPr/>
            </p:nvSpPr>
            <p:spPr>
              <a:xfrm rot="2512441">
                <a:off x="5354297" y="4354681"/>
                <a:ext cx="2500330" cy="5660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900" dirty="0" smtClean="0">
                    <a:latin typeface="+mj-lt"/>
                  </a:rPr>
                  <a:t>Принцип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900" dirty="0" smtClean="0">
                    <a:latin typeface="+mj-lt"/>
                  </a:rPr>
                  <a:t>вычисления</a:t>
                </a:r>
                <a:endParaRPr lang="ru-RU" sz="1900" dirty="0">
                  <a:latin typeface="+mj-lt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51648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Молекулы  идей</a:t>
            </a:r>
            <a:endParaRPr lang="ru-RU" dirty="0"/>
          </a:p>
        </p:txBody>
      </p:sp>
      <p:pic>
        <p:nvPicPr>
          <p:cNvPr id="9" name="Picture 2" descr="D:\!!!!Презентация образование школа Щетинин\ша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0" y="1151043"/>
            <a:ext cx="2273062" cy="22560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5673" y="1921860"/>
            <a:ext cx="22133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Электричество </a:t>
            </a:r>
          </a:p>
          <a:p>
            <a:pPr algn="ctr"/>
            <a:r>
              <a:rPr lang="ru-RU" sz="2000" b="1" dirty="0" smtClean="0">
                <a:latin typeface="+mj-lt"/>
              </a:rPr>
              <a:t>в физике</a:t>
            </a:r>
            <a:endParaRPr lang="ru-RU" sz="2000" b="1" dirty="0">
              <a:latin typeface="+mj-lt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381765" y="2421482"/>
            <a:ext cx="3190399" cy="1444205"/>
            <a:chOff x="2381765" y="2421482"/>
            <a:chExt cx="3190399" cy="1444205"/>
          </a:xfrm>
        </p:grpSpPr>
        <p:pic>
          <p:nvPicPr>
            <p:cNvPr id="25" name="Picture 2" descr="D:\!!!!Презентация образование школа Щетинин\шар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900" y="2462643"/>
              <a:ext cx="1413644" cy="1403044"/>
            </a:xfrm>
            <a:prstGeom prst="rect">
              <a:avLst/>
            </a:prstGeom>
            <a:noFill/>
          </p:spPr>
        </p:pic>
        <p:sp>
          <p:nvSpPr>
            <p:cNvPr id="26" name="Прямоугольник 25"/>
            <p:cNvSpPr/>
            <p:nvPr/>
          </p:nvSpPr>
          <p:spPr>
            <a:xfrm>
              <a:off x="3071834" y="2534081"/>
              <a:ext cx="2500330" cy="12618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dirty="0" smtClean="0">
                  <a:latin typeface="+mj-lt"/>
                </a:rPr>
                <a:t>Электрические импульсы</a:t>
              </a:r>
            </a:p>
            <a:p>
              <a:pPr algn="ctr"/>
              <a:r>
                <a:rPr lang="ru-RU" sz="1900" b="1" dirty="0" smtClean="0">
                  <a:latin typeface="+mj-lt"/>
                </a:rPr>
                <a:t>в организме (</a:t>
              </a:r>
              <a:r>
                <a:rPr lang="ru-RU" sz="1900" b="1" u="sng" dirty="0" smtClean="0">
                  <a:latin typeface="+mj-lt"/>
                </a:rPr>
                <a:t>биология</a:t>
              </a:r>
              <a:r>
                <a:rPr lang="ru-RU" sz="1900" b="1" dirty="0" smtClean="0">
                  <a:latin typeface="+mj-lt"/>
                </a:rPr>
                <a:t>)</a:t>
              </a:r>
            </a:p>
          </p:txBody>
        </p:sp>
        <p:pic>
          <p:nvPicPr>
            <p:cNvPr id="2051" name="Picture 3" descr="D:\!!!!Презентация образование школа Щетинин\труб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412542">
              <a:off x="2381765" y="2421482"/>
              <a:ext cx="1214447" cy="925198"/>
            </a:xfrm>
            <a:prstGeom prst="rect">
              <a:avLst/>
            </a:prstGeom>
            <a:noFill/>
          </p:spPr>
        </p:pic>
      </p:grpSp>
      <p:pic>
        <p:nvPicPr>
          <p:cNvPr id="33" name="Picture 3" descr="D:\!!!!Презентация образование школа Щетинин\труб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83439">
            <a:off x="812802" y="3517775"/>
            <a:ext cx="1214447" cy="925198"/>
          </a:xfrm>
          <a:prstGeom prst="rect">
            <a:avLst/>
          </a:prstGeom>
          <a:noFill/>
        </p:spPr>
      </p:pic>
      <p:pic>
        <p:nvPicPr>
          <p:cNvPr id="2050" name="Picture 2" descr="D:\!!!!Презентация образование школа Щетинин\ша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69" y="3952126"/>
            <a:ext cx="2273062" cy="2256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6951" y="4722943"/>
            <a:ext cx="22133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Электрические</a:t>
            </a:r>
          </a:p>
          <a:p>
            <a:pPr algn="ctr"/>
            <a:r>
              <a:rPr lang="ru-RU" sz="2000" b="1" dirty="0" smtClean="0">
                <a:latin typeface="+mj-lt"/>
              </a:rPr>
              <a:t>схемы</a:t>
            </a:r>
            <a:endParaRPr lang="ru-RU" sz="2000" b="1" dirty="0">
              <a:latin typeface="+mj-lt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507160" y="793853"/>
            <a:ext cx="2730046" cy="1403044"/>
            <a:chOff x="2507160" y="793853"/>
            <a:chExt cx="2730046" cy="1403044"/>
          </a:xfrm>
        </p:grpSpPr>
        <p:pic>
          <p:nvPicPr>
            <p:cNvPr id="34" name="Picture 3" descr="D:\!!!!Презентация образование школа Щетинин\труб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227417">
              <a:off x="2507160" y="1231002"/>
              <a:ext cx="1214447" cy="925198"/>
            </a:xfrm>
            <a:prstGeom prst="rect">
              <a:avLst/>
            </a:prstGeom>
            <a:noFill/>
          </p:spPr>
        </p:pic>
        <p:pic>
          <p:nvPicPr>
            <p:cNvPr id="21" name="Picture 2" descr="D:\!!!!Презентация образование школа Щетинин\шар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148" y="793853"/>
              <a:ext cx="1413644" cy="1403044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2736876" y="1132919"/>
              <a:ext cx="2500330" cy="6771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dirty="0" smtClean="0">
                  <a:latin typeface="+mj-lt"/>
                </a:rPr>
                <a:t>Электроны</a:t>
              </a:r>
            </a:p>
            <a:p>
              <a:pPr algn="ctr"/>
              <a:r>
                <a:rPr lang="ru-RU" sz="1900" b="1" dirty="0" smtClean="0">
                  <a:latin typeface="+mj-lt"/>
                </a:rPr>
                <a:t>в </a:t>
              </a:r>
              <a:r>
                <a:rPr lang="ru-RU" sz="1900" b="1" u="sng" dirty="0" smtClean="0">
                  <a:latin typeface="+mj-lt"/>
                </a:rPr>
                <a:t>химии</a:t>
              </a:r>
              <a:endParaRPr lang="ru-RU" sz="1900" b="1" u="sng" dirty="0">
                <a:latin typeface="+mj-lt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355297" y="1718510"/>
            <a:ext cx="4717297" cy="1264205"/>
            <a:chOff x="4355297" y="1718510"/>
            <a:chExt cx="4717297" cy="1264205"/>
          </a:xfrm>
        </p:grpSpPr>
        <p:sp>
          <p:nvSpPr>
            <p:cNvPr id="31" name="Прямоугольник 30"/>
            <p:cNvSpPr/>
            <p:nvPr/>
          </p:nvSpPr>
          <p:spPr>
            <a:xfrm rot="706568">
              <a:off x="4355297" y="1718510"/>
              <a:ext cx="3500462" cy="3847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dirty="0" smtClean="0">
                  <a:latin typeface="+mj-lt"/>
                </a:rPr>
                <a:t>(нить </a:t>
              </a:r>
              <a:r>
                <a:rPr lang="ru-RU" sz="1900" dirty="0" smtClean="0">
                  <a:latin typeface="+mj-lt"/>
                </a:rPr>
                <a:t>забавных ассоциаций</a:t>
              </a:r>
              <a:r>
                <a:rPr lang="ru-RU" sz="1900" dirty="0" smtClean="0">
                  <a:latin typeface="+mj-lt"/>
                </a:rPr>
                <a:t>)</a:t>
              </a:r>
              <a:endParaRPr lang="ru-RU" sz="1900" u="sng" dirty="0">
                <a:latin typeface="+mj-lt"/>
              </a:endParaRPr>
            </a:p>
          </p:txBody>
        </p:sp>
        <p:pic>
          <p:nvPicPr>
            <p:cNvPr id="37" name="Picture 3" descr="D:\!!!!Презентация образование школа Щетинин\труба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95461">
              <a:off x="4506303" y="1932223"/>
              <a:ext cx="3285308" cy="277197"/>
            </a:xfrm>
            <a:prstGeom prst="rect">
              <a:avLst/>
            </a:prstGeom>
            <a:noFill/>
          </p:spPr>
        </p:pic>
        <p:pic>
          <p:nvPicPr>
            <p:cNvPr id="27" name="Picture 2" descr="D:\!!!!Презентация образование школа Щетинин\шар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304" y="2151175"/>
              <a:ext cx="837822" cy="831540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7143800" y="2313857"/>
              <a:ext cx="1928794" cy="3847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dirty="0" smtClean="0">
                  <a:latin typeface="+mj-lt"/>
                </a:rPr>
                <a:t>психология</a:t>
              </a:r>
              <a:endParaRPr lang="ru-RU" sz="1900" b="1" u="sng" dirty="0">
                <a:latin typeface="+mj-lt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289005" y="5056821"/>
            <a:ext cx="4265353" cy="1143008"/>
            <a:chOff x="4305047" y="5008695"/>
            <a:chExt cx="4265353" cy="1143008"/>
          </a:xfrm>
        </p:grpSpPr>
        <p:pic>
          <p:nvPicPr>
            <p:cNvPr id="40" name="Picture 3" descr="D:\!!!!Презентация образование школа Щетинин\труба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160114">
              <a:off x="4305047" y="5319922"/>
              <a:ext cx="2787466" cy="515731"/>
            </a:xfrm>
            <a:prstGeom prst="rect">
              <a:avLst/>
            </a:prstGeom>
            <a:noFill/>
          </p:spPr>
        </p:pic>
        <p:pic>
          <p:nvPicPr>
            <p:cNvPr id="13" name="Picture 2" descr="D:\!!!!Презентация образование школа Щетинин\шар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5172" y="5008695"/>
              <a:ext cx="1151644" cy="1143008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6070070" y="5266916"/>
              <a:ext cx="2500330" cy="6771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u="sng" dirty="0" smtClean="0">
                  <a:latin typeface="+mj-lt"/>
                </a:rPr>
                <a:t>Математические</a:t>
              </a:r>
            </a:p>
            <a:p>
              <a:pPr algn="ctr"/>
              <a:r>
                <a:rPr lang="ru-RU" sz="1900" b="1" dirty="0" smtClean="0">
                  <a:latin typeface="+mj-lt"/>
                </a:rPr>
                <a:t>вычисления</a:t>
              </a:r>
              <a:endParaRPr lang="ru-RU" sz="1900" b="1" dirty="0">
                <a:latin typeface="+mj-lt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071966" y="5873962"/>
            <a:ext cx="2500330" cy="984062"/>
            <a:chOff x="4071966" y="5873962"/>
            <a:chExt cx="2500330" cy="984062"/>
          </a:xfrm>
        </p:grpSpPr>
        <p:pic>
          <p:nvPicPr>
            <p:cNvPr id="15" name="Picture 2" descr="D:\!!!!Презентация образование школа Щетинин\шар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94982" y="5873962"/>
              <a:ext cx="991496" cy="984062"/>
            </a:xfrm>
            <a:prstGeom prst="rect">
              <a:avLst/>
            </a:prstGeom>
            <a:noFill/>
          </p:spPr>
        </p:pic>
        <p:pic>
          <p:nvPicPr>
            <p:cNvPr id="41" name="Picture 3" descr="D:\!!!!Презентация образование школа Щетинин\труба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20849677">
              <a:off x="4173778" y="6117669"/>
              <a:ext cx="619264" cy="515731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4071966" y="6151703"/>
              <a:ext cx="2500330" cy="3847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u="sng" dirty="0" smtClean="0">
                  <a:latin typeface="+mj-lt"/>
                </a:rPr>
                <a:t>английский</a:t>
              </a:r>
              <a:endParaRPr lang="ru-RU" sz="1900" b="1" u="sng" dirty="0">
                <a:latin typeface="+mj-lt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349100" y="4937257"/>
            <a:ext cx="2508684" cy="1571636"/>
            <a:chOff x="2349100" y="4937257"/>
            <a:chExt cx="2508684" cy="157163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2349100" y="4937257"/>
              <a:ext cx="2021033" cy="1571636"/>
              <a:chOff x="2349100" y="4937257"/>
              <a:chExt cx="2021033" cy="1571636"/>
            </a:xfrm>
          </p:grpSpPr>
          <p:pic>
            <p:nvPicPr>
              <p:cNvPr id="42" name="Picture 3" descr="D:\!!!!Презентация образование школа Щетинин\труба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1081623">
                <a:off x="2349100" y="5114859"/>
                <a:ext cx="1129343" cy="925198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D:\!!!!Презентация образование школа Щетинин\шар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86623" y="4937257"/>
                <a:ext cx="1583510" cy="1571636"/>
              </a:xfrm>
              <a:prstGeom prst="rect">
                <a:avLst/>
              </a:prstGeom>
              <a:noFill/>
            </p:spPr>
          </p:pic>
        </p:grpSp>
        <p:sp>
          <p:nvSpPr>
            <p:cNvPr id="12" name="Прямоугольник 11"/>
            <p:cNvSpPr/>
            <p:nvPr/>
          </p:nvSpPr>
          <p:spPr>
            <a:xfrm>
              <a:off x="2357454" y="5223009"/>
              <a:ext cx="2500330" cy="9694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u="sng" dirty="0" smtClean="0">
                  <a:latin typeface="+mj-lt"/>
                </a:rPr>
                <a:t>Информатика</a:t>
              </a:r>
            </a:p>
            <a:p>
              <a:pPr algn="ctr"/>
              <a:r>
                <a:rPr lang="ru-RU" sz="1900" b="1" dirty="0" smtClean="0">
                  <a:latin typeface="+mj-lt"/>
                </a:rPr>
                <a:t>(</a:t>
              </a:r>
              <a:r>
                <a:rPr lang="ru-RU" sz="1900" b="1" dirty="0" err="1" smtClean="0">
                  <a:latin typeface="+mj-lt"/>
                </a:rPr>
                <a:t>ключи=переменные</a:t>
              </a:r>
              <a:r>
                <a:rPr lang="ru-RU" sz="1900" b="1" dirty="0" smtClean="0">
                  <a:latin typeface="+mj-lt"/>
                </a:rPr>
                <a:t>,</a:t>
              </a:r>
            </a:p>
            <a:p>
              <a:pPr algn="ctr"/>
              <a:r>
                <a:rPr lang="ru-RU" sz="1900" b="1" dirty="0" err="1" smtClean="0">
                  <a:latin typeface="+mj-lt"/>
                </a:rPr>
                <a:t>транзисторы=</a:t>
              </a:r>
              <a:r>
                <a:rPr lang="en-US" sz="1900" b="1" dirty="0" smtClean="0">
                  <a:latin typeface="+mj-lt"/>
                </a:rPr>
                <a:t>if</a:t>
              </a:r>
              <a:r>
                <a:rPr lang="ru-RU" sz="1900" b="1" dirty="0" smtClean="0">
                  <a:latin typeface="+mj-lt"/>
                </a:rPr>
                <a:t>...</a:t>
              </a:r>
              <a:r>
                <a:rPr lang="en-US" sz="1900" b="1" dirty="0" smtClean="0">
                  <a:latin typeface="+mj-lt"/>
                </a:rPr>
                <a:t>)</a:t>
              </a:r>
              <a:endParaRPr lang="ru-RU" sz="1900" b="1" dirty="0">
                <a:latin typeface="+mj-lt"/>
              </a:endParaRPr>
            </a:p>
          </p:txBody>
        </p:sp>
      </p:grpSp>
      <p:pic>
        <p:nvPicPr>
          <p:cNvPr id="43" name="Picture 3" descr="D:\!!!!Презентация образование школа Щетинин\труба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801558">
            <a:off x="2359897" y="4305373"/>
            <a:ext cx="2931599" cy="515731"/>
          </a:xfrm>
          <a:prstGeom prst="rect">
            <a:avLst/>
          </a:prstGeom>
          <a:noFill/>
        </p:spPr>
      </p:pic>
      <p:grpSp>
        <p:nvGrpSpPr>
          <p:cNvPr id="45" name="Группа 44"/>
          <p:cNvGrpSpPr/>
          <p:nvPr/>
        </p:nvGrpSpPr>
        <p:grpSpPr>
          <a:xfrm>
            <a:off x="4644267" y="936729"/>
            <a:ext cx="3356757" cy="831540"/>
            <a:chOff x="4644267" y="936729"/>
            <a:chExt cx="3356757" cy="831540"/>
          </a:xfrm>
        </p:grpSpPr>
        <p:pic>
          <p:nvPicPr>
            <p:cNvPr id="39" name="Picture 3" descr="D:\!!!!Презентация образование школа Щетинин\труба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0854903">
              <a:off x="4644267" y="1110247"/>
              <a:ext cx="2111306" cy="515731"/>
            </a:xfrm>
            <a:prstGeom prst="rect">
              <a:avLst/>
            </a:prstGeom>
            <a:noFill/>
          </p:spPr>
        </p:pic>
        <p:pic>
          <p:nvPicPr>
            <p:cNvPr id="29" name="Picture 2" descr="D:\!!!!Презентация образование школа Щетинин\шар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43734" y="936729"/>
              <a:ext cx="837822" cy="831540"/>
            </a:xfrm>
            <a:prstGeom prst="rect">
              <a:avLst/>
            </a:prstGeom>
            <a:noFill/>
          </p:spPr>
        </p:pic>
        <p:sp>
          <p:nvSpPr>
            <p:cNvPr id="30" name="Прямоугольник 29"/>
            <p:cNvSpPr/>
            <p:nvPr/>
          </p:nvSpPr>
          <p:spPr>
            <a:xfrm>
              <a:off x="6072230" y="960041"/>
              <a:ext cx="1928794" cy="6771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900" b="1" dirty="0" smtClean="0">
                  <a:latin typeface="+mj-lt"/>
                </a:rPr>
                <a:t>Спутники</a:t>
              </a:r>
            </a:p>
            <a:p>
              <a:pPr algn="ctr"/>
              <a:r>
                <a:rPr lang="ru-RU" sz="1900" b="1" dirty="0" smtClean="0">
                  <a:latin typeface="+mj-lt"/>
                </a:rPr>
                <a:t>в </a:t>
              </a:r>
              <a:r>
                <a:rPr lang="ru-RU" sz="1900" b="1" u="sng" dirty="0" smtClean="0">
                  <a:latin typeface="+mj-lt"/>
                </a:rPr>
                <a:t>астрономии</a:t>
              </a:r>
              <a:endParaRPr lang="ru-RU" sz="1900" b="1" u="sng" dirty="0">
                <a:latin typeface="+mj-lt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7429520" y="3643314"/>
            <a:ext cx="17133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И  т.д.</a:t>
            </a:r>
            <a:endParaRPr lang="ru-RU" sz="4000" i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9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9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/>
          <a:lstStyle/>
          <a:p>
            <a:r>
              <a:rPr lang="en-US" dirty="0" smtClean="0">
                <a:effectLst/>
              </a:rPr>
              <a:t>II. 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Взаимоуроки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РаЭмО</a:t>
            </a:r>
            <a:r>
              <a:rPr lang="ru-RU" dirty="0" smtClean="0">
                <a:effectLst/>
              </a:rPr>
              <a:t>» (теория)</a:t>
            </a:r>
            <a:endParaRPr lang="ru-RU" dirty="0">
              <a:effectLst/>
            </a:endParaRPr>
          </a:p>
        </p:txBody>
      </p:sp>
      <p:pic>
        <p:nvPicPr>
          <p:cNvPr id="1027" name="Picture 3" descr="D:\!!!!Презентация образование школа Щетинин\Learning-Pyram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97387"/>
            <a:ext cx="6572264" cy="33781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00010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Крепче всего запоминается то, чему обучаешь другого. </a:t>
            </a:r>
          </a:p>
          <a:p>
            <a:r>
              <a:rPr lang="ru-RU" dirty="0" smtClean="0"/>
              <a:t>Старшие обучали младших еще в русских </a:t>
            </a:r>
          </a:p>
          <a:p>
            <a:r>
              <a:rPr lang="ru-RU" dirty="0" smtClean="0"/>
              <a:t>школах </a:t>
            </a:r>
            <a:r>
              <a:rPr lang="en-US" dirty="0" smtClean="0"/>
              <a:t>XIX </a:t>
            </a:r>
            <a:r>
              <a:rPr lang="ru-RU" dirty="0" smtClean="0"/>
              <a:t>века, но технику взаимообмена </a:t>
            </a:r>
          </a:p>
          <a:p>
            <a:r>
              <a:rPr lang="ru-RU" dirty="0" smtClean="0"/>
              <a:t>знаниями для равных разработал </a:t>
            </a:r>
          </a:p>
          <a:p>
            <a:r>
              <a:rPr lang="ru-RU" dirty="0" err="1" smtClean="0"/>
              <a:t>Крис</a:t>
            </a:r>
            <a:r>
              <a:rPr lang="ru-RU" dirty="0" smtClean="0"/>
              <a:t> </a:t>
            </a:r>
            <a:r>
              <a:rPr lang="ru-RU" dirty="0" err="1" smtClean="0"/>
              <a:t>Бифл</a:t>
            </a:r>
            <a:r>
              <a:rPr lang="ru-RU" dirty="0" smtClean="0"/>
              <a:t>, а к русской ментальности </a:t>
            </a:r>
          </a:p>
          <a:p>
            <a:r>
              <a:rPr lang="ru-RU" dirty="0" smtClean="0"/>
              <a:t>приспособила Светлана Тарасенко </a:t>
            </a:r>
          </a:p>
          <a:p>
            <a:r>
              <a:rPr lang="ru-RU" dirty="0" smtClean="0"/>
              <a:t>и успешно применяет в </a:t>
            </a:r>
          </a:p>
          <a:p>
            <a:r>
              <a:rPr lang="ru-RU" dirty="0" smtClean="0"/>
              <a:t>симферопольской гимназии №9 </a:t>
            </a:r>
          </a:p>
          <a:p>
            <a:r>
              <a:rPr lang="ru-RU" dirty="0" smtClean="0"/>
              <a:t>на иностранном языке, что для </a:t>
            </a:r>
          </a:p>
          <a:p>
            <a:r>
              <a:rPr lang="ru-RU" dirty="0" smtClean="0"/>
              <a:t>детей, казалось бы, сложнее.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Идея</a:t>
            </a:r>
            <a:r>
              <a:rPr lang="ru-RU" dirty="0" smtClean="0"/>
              <a:t>:  ВСЕ ОДНОВРЕМЕННО пересказывают друг другу только что прочитанное, обильно жестикулируя и подключая все эмоции (это отрабатывается отдельно и входит в оценку), а взамен слушают прочитанное второй командой. </a:t>
            </a:r>
          </a:p>
          <a:p>
            <a:r>
              <a:rPr lang="ru-RU" dirty="0" smtClean="0"/>
              <a:t>Ученик познаёт мир от такого же ученика, на равных, спрашивая и споря. </a:t>
            </a:r>
          </a:p>
          <a:p>
            <a:r>
              <a:rPr lang="ru-RU" dirty="0" smtClean="0"/>
              <a:t>Весь урок – маскарад, каждый чувствует себя как на сцене, но без риска быть осмеянным. Молчаливый - раскрепощается и обретает дорогу в мир; активный не «мешает», а распаляет энергию, помогает и учителю и одноклассникам...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ru-RU" dirty="0" err="1" smtClean="0">
                <a:effectLst/>
              </a:rPr>
              <a:t>Взаимоуроки</a:t>
            </a:r>
            <a:r>
              <a:rPr lang="ru-RU" dirty="0" smtClean="0">
                <a:effectLst/>
              </a:rPr>
              <a:t> «РАЭМО» (практика)</a:t>
            </a:r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25689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ПРОВЕДЕНИЕ УРОКА:</a:t>
            </a:r>
          </a:p>
          <a:p>
            <a:pPr lvl="0"/>
            <a:r>
              <a:rPr lang="ru-RU" dirty="0" smtClean="0"/>
              <a:t>1) Две группы, на каждую выдаётся информация для </a:t>
            </a:r>
            <a:r>
              <a:rPr lang="ru-RU" b="1" dirty="0" smtClean="0"/>
              <a:t>самостоятельного</a:t>
            </a:r>
            <a:r>
              <a:rPr lang="ru-RU" dirty="0" smtClean="0"/>
              <a:t> изучения (штурмом за 10 минут).</a:t>
            </a:r>
          </a:p>
          <a:p>
            <a:r>
              <a:rPr lang="ru-RU" dirty="0" smtClean="0"/>
              <a:t>2) По сигналу первые садятся со вторыми и в вольной беседе выдают им новую информацию. </a:t>
            </a:r>
            <a:r>
              <a:rPr lang="ru-RU" b="1" dirty="0" smtClean="0"/>
              <a:t>Говорят все одновременно. </a:t>
            </a:r>
            <a:r>
              <a:rPr lang="ru-RU" dirty="0" smtClean="0"/>
              <a:t>Стоит гвалт, но все говорят и спрашивают по делу. Учитель ходит между рядами и «подбрасывает дровишек». </a:t>
            </a:r>
          </a:p>
          <a:p>
            <a:pPr lvl="0"/>
            <a:r>
              <a:rPr lang="ru-RU" dirty="0" smtClean="0"/>
              <a:t>3) По сигналу все замолкают (предварительно правила игры отрабатываются) и переходят к коллоквиуму, оцениванию, составлению карты ума, написанию эссе по изученной теме и т.п.</a:t>
            </a:r>
          </a:p>
          <a:p>
            <a:endParaRPr lang="ru-RU" b="1" u="sng" dirty="0" smtClean="0"/>
          </a:p>
          <a:p>
            <a:endParaRPr lang="ru-RU" b="1" u="sng" dirty="0" smtClean="0"/>
          </a:p>
          <a:p>
            <a:r>
              <a:rPr lang="ru-RU" b="1" u="sng" dirty="0" smtClean="0"/>
              <a:t>РЕЗУЛЬТАТ:</a:t>
            </a:r>
          </a:p>
          <a:p>
            <a:pPr lvl="0">
              <a:buFont typeface="Arial" charset="0"/>
              <a:buChar char="•"/>
            </a:pPr>
            <a:r>
              <a:rPr lang="ru-RU" dirty="0" smtClean="0"/>
              <a:t>  Каждый успевает эмоционально поговорить по теме около 20 минут за урок - развивается артистизм, умение формулировать мысли. От умения грамотно расспросить, обучить, рассказать, растрогать часто зависит судьба человека. </a:t>
            </a:r>
          </a:p>
          <a:p>
            <a:pPr lvl="0">
              <a:buFont typeface="Arial" charset="0"/>
              <a:buChar char="•"/>
            </a:pPr>
            <a:r>
              <a:rPr lang="ru-RU" dirty="0" smtClean="0"/>
              <a:t>  Постоянная смена </a:t>
            </a:r>
            <a:r>
              <a:rPr lang="ru-RU" dirty="0" err="1" smtClean="0"/>
              <a:t>полушарной</a:t>
            </a:r>
            <a:r>
              <a:rPr lang="ru-RU" dirty="0" smtClean="0"/>
              <a:t> нагрузки: во время рассказа информация впадает в долгосрочную память.</a:t>
            </a:r>
          </a:p>
          <a:p>
            <a:pPr lvl="0">
              <a:buFont typeface="Arial" charset="0"/>
              <a:buChar char="•"/>
            </a:pPr>
            <a:r>
              <a:rPr lang="ru-RU" dirty="0" smtClean="0"/>
              <a:t>  Это весело и потому эффективно для понимания и запоминания.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ru-RU" b="1" u="sng" dirty="0" smtClean="0"/>
              <a:t>ВАРИАНТЫ ПРИМЕНЕНИЯ «</a:t>
            </a:r>
            <a:r>
              <a:rPr lang="ru-RU" b="1" u="sng" dirty="0" err="1" smtClean="0"/>
              <a:t>РаЭмО</a:t>
            </a:r>
            <a:r>
              <a:rPr lang="ru-RU" b="1" u="sng" dirty="0" smtClean="0"/>
              <a:t>»:</a:t>
            </a:r>
          </a:p>
          <a:p>
            <a:pPr>
              <a:buFont typeface="Arial" charset="0"/>
              <a:buChar char="•"/>
              <a:tabLst>
                <a:tab pos="268288" algn="l"/>
              </a:tabLst>
            </a:pPr>
            <a:r>
              <a:rPr lang="ru-RU" dirty="0" smtClean="0"/>
              <a:t>  Группы изучают </a:t>
            </a:r>
            <a:r>
              <a:rPr lang="ru-RU" b="1" dirty="0" smtClean="0"/>
              <a:t>разные материалы </a:t>
            </a:r>
            <a:r>
              <a:rPr lang="ru-RU" dirty="0" smtClean="0"/>
              <a:t>по теме и потом обмениваются (например, одни 10 минут читают о гениальности, другие о помешательстве, а потом обсуждают общий корень и корень различий).</a:t>
            </a:r>
          </a:p>
          <a:p>
            <a:pPr>
              <a:buFont typeface="Arial" charset="0"/>
              <a:buChar char="•"/>
              <a:tabLst>
                <a:tab pos="268288" algn="l"/>
              </a:tabLst>
            </a:pPr>
            <a:r>
              <a:rPr lang="ru-RU" dirty="0" smtClean="0"/>
              <a:t>  Группы изучают </a:t>
            </a:r>
            <a:r>
              <a:rPr lang="ru-RU" b="1" dirty="0" smtClean="0"/>
              <a:t>разные детали </a:t>
            </a:r>
            <a:r>
              <a:rPr lang="ru-RU" dirty="0" smtClean="0"/>
              <a:t>одного материала и затем дополняют познания друг друга (например, одни дома смотрят подробный исторический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ф</a:t>
            </a:r>
            <a:r>
              <a:rPr lang="ru-RU" dirty="0" smtClean="0"/>
              <a:t> о декабристах, другие </a:t>
            </a:r>
            <a:r>
              <a:rPr lang="ru-RU" dirty="0" err="1" smtClean="0"/>
              <a:t>х</a:t>
            </a:r>
            <a:r>
              <a:rPr lang="ru-RU" dirty="0" smtClean="0"/>
              <a:t>/</a:t>
            </a:r>
            <a:r>
              <a:rPr lang="ru-RU" dirty="0" err="1" smtClean="0"/>
              <a:t>ф</a:t>
            </a:r>
            <a:r>
              <a:rPr lang="ru-RU" dirty="0" smtClean="0"/>
              <a:t> «Звезда пленительного счастья», а в классе обмениваются впечатлениями и знанием);</a:t>
            </a:r>
          </a:p>
          <a:p>
            <a:pPr>
              <a:buFont typeface="Arial" charset="0"/>
              <a:buChar char="•"/>
              <a:tabLst>
                <a:tab pos="268288" algn="l"/>
              </a:tabLst>
            </a:pPr>
            <a:r>
              <a:rPr lang="ru-RU" dirty="0" smtClean="0"/>
              <a:t>  Группы изучают </a:t>
            </a:r>
            <a:r>
              <a:rPr lang="ru-RU" b="1" dirty="0" smtClean="0"/>
              <a:t>разные точки зрения </a:t>
            </a:r>
            <a:r>
              <a:rPr lang="ru-RU" dirty="0" smtClean="0"/>
              <a:t>на одно и то же явление и затем пробуют помириться. (Например, в происхождении жизни на Земле одни  изучают концепцию первичности молекулы, другие – клетки. Всех примиряет предложенная учителем недавняя теория органических кристаллов.)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357222" y="3429024"/>
            <a:ext cx="9501222" cy="364331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ГАРАНТИЯ</a:t>
            </a:r>
            <a:r>
              <a:rPr kumimoji="0" lang="ru-RU" sz="2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ПРИМЕНЕНИЯ: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Заручательством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будет компьютер.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Взаимоуроки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снимаются на видео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вебкамерой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одного из компьютеров) и предоставляются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министерство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где смотрят произвольные фрагменты (достаточно нескольких секунд). Количество и качество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взаимоуроков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определяет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зарплату учителя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т. к. этот вид работы детям необходим для активного саморазвития в жизни.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оценок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учеников (компьютером) также зависит зарплата учителя. Но если на видеозаписи работник министерства обнаружит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списывание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взаимопомощь в тестах, с зарплаты учителя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снимается 2000 рублей в пользу обнаружившего.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т.д.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Мой </a:t>
            </a:r>
            <a:r>
              <a:rPr kumimoji="0" lang="ru-RU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"тройного </a:t>
            </a:r>
            <a:r>
              <a:rPr kumimoji="0" lang="ru-RU" sz="2000" b="1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взаимообучения</a:t>
            </a:r>
            <a:r>
              <a:rPr kumimoji="0" lang="ru-RU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":</a:t>
            </a:r>
            <a:endParaRPr kumimoji="0" lang="ru-RU" sz="2000" b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D:\!!!!Презентация образование школа Щетинин\химики е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65" y="3249611"/>
            <a:ext cx="933057" cy="879356"/>
          </a:xfrm>
          <a:prstGeom prst="rect">
            <a:avLst/>
          </a:prstGeom>
          <a:noFill/>
        </p:spPr>
      </p:pic>
      <p:pic>
        <p:nvPicPr>
          <p:cNvPr id="1047" name="Picture 23" descr="D:\!!!!Презентация образование школа Щетинин\музыканты. бел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221" y="4292151"/>
            <a:ext cx="476272" cy="1247806"/>
          </a:xfrm>
          <a:prstGeom prst="rect">
            <a:avLst/>
          </a:prstGeom>
          <a:noFill/>
        </p:spPr>
      </p:pic>
      <p:pic>
        <p:nvPicPr>
          <p:cNvPr id="1046" name="Picture 22" descr="D:\!!!!Презентация образование школа Щетинин\psi бе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938838"/>
            <a:ext cx="847747" cy="8477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err="1" smtClean="0">
                <a:effectLst/>
              </a:rPr>
              <a:t>взаимоУрок</a:t>
            </a:r>
            <a:r>
              <a:rPr lang="ru-RU" dirty="0" smtClean="0">
                <a:effectLst/>
              </a:rPr>
              <a:t> «Валентность в мире»</a:t>
            </a:r>
            <a:endParaRPr lang="ru-RU" dirty="0">
              <a:effectLst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2857472"/>
            <a:ext cx="1318697" cy="1318697"/>
            <a:chOff x="2146300" y="3822700"/>
            <a:chExt cx="2438400" cy="2438400"/>
          </a:xfrm>
        </p:grpSpPr>
        <p:pic>
          <p:nvPicPr>
            <p:cNvPr id="1038" name="Picture 14" descr="D:\!!!!Презентация образование школа Щетинин\My-Compute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46300" y="3822700"/>
              <a:ext cx="2438400" cy="2438400"/>
            </a:xfrm>
            <a:prstGeom prst="rect">
              <a:avLst/>
            </a:prstGeom>
            <a:noFill/>
          </p:spPr>
        </p:pic>
        <p:pic>
          <p:nvPicPr>
            <p:cNvPr id="1039" name="Picture 15" descr="D:\!!!!Презентация образование школа Щетинин\химики ел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736898">
              <a:off x="2620314" y="4058612"/>
              <a:ext cx="1183678" cy="1115552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0" y="4253419"/>
            <a:ext cx="1318697" cy="1318697"/>
            <a:chOff x="4143372" y="3571876"/>
            <a:chExt cx="2438400" cy="2438400"/>
          </a:xfrm>
        </p:grpSpPr>
        <p:pic>
          <p:nvPicPr>
            <p:cNvPr id="20" name="Picture 14" descr="D:\!!!!Презентация образование школа Щетинин\My-Compute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43372" y="3571876"/>
              <a:ext cx="2438400" cy="2438400"/>
            </a:xfrm>
            <a:prstGeom prst="rect">
              <a:avLst/>
            </a:prstGeom>
            <a:noFill/>
          </p:spPr>
        </p:pic>
        <p:pic>
          <p:nvPicPr>
            <p:cNvPr id="1040" name="Picture 16" descr="D:\!!!!Презентация образование школа Щетинин\музыканты. белpn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570190">
              <a:off x="5113367" y="3831292"/>
              <a:ext cx="505557" cy="1324533"/>
            </a:xfrm>
            <a:prstGeom prst="rect">
              <a:avLst/>
            </a:prstGeom>
            <a:noFill/>
          </p:spPr>
        </p:pic>
      </p:grpSp>
      <p:pic>
        <p:nvPicPr>
          <p:cNvPr id="1041" name="Picture 17" descr="D:\!!!!Презентация образование школа Щетинин\psi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5938828"/>
            <a:ext cx="847734" cy="84773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29" name="Группа 28"/>
          <p:cNvGrpSpPr/>
          <p:nvPr/>
        </p:nvGrpSpPr>
        <p:grpSpPr>
          <a:xfrm>
            <a:off x="0" y="5633495"/>
            <a:ext cx="1224505" cy="1224505"/>
            <a:chOff x="6357950" y="3429000"/>
            <a:chExt cx="2438400" cy="2438400"/>
          </a:xfrm>
        </p:grpSpPr>
        <p:pic>
          <p:nvPicPr>
            <p:cNvPr id="22" name="Picture 14" descr="D:\!!!!Презентация образование школа Щетинин\My-Compute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57950" y="3429000"/>
              <a:ext cx="2438400" cy="2438400"/>
            </a:xfrm>
            <a:prstGeom prst="rect">
              <a:avLst/>
            </a:prstGeom>
            <a:noFill/>
          </p:spPr>
        </p:pic>
        <p:pic>
          <p:nvPicPr>
            <p:cNvPr id="1042" name="Picture 18" descr="D:\!!!!Презентация образование школа Щетинин\psi бел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866487">
              <a:off x="7111053" y="3945100"/>
              <a:ext cx="1131835" cy="1131835"/>
            </a:xfrm>
            <a:prstGeom prst="rect">
              <a:avLst/>
            </a:prstGeom>
            <a:noFill/>
          </p:spPr>
        </p:pic>
      </p:grpSp>
      <p:pic>
        <p:nvPicPr>
          <p:cNvPr id="1043" name="Picture 19" descr="D:\!!!!Презентация образование школа Щетинин\музыканты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4301357"/>
            <a:ext cx="470963" cy="12331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4" name="Picture 20" descr="D:\!!!!Презентация образование школа Щетинин\химики крас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3247475"/>
            <a:ext cx="941885" cy="88715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5" name="Picture 21" descr="D:\!!!!Презентация образование школа Щетинин\звокон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2571744"/>
            <a:ext cx="714380" cy="714380"/>
          </a:xfrm>
          <a:prstGeom prst="rect">
            <a:avLst/>
          </a:prstGeom>
          <a:noFill/>
        </p:spPr>
      </p:pic>
      <p:grpSp>
        <p:nvGrpSpPr>
          <p:cNvPr id="82" name="Группа 81"/>
          <p:cNvGrpSpPr/>
          <p:nvPr/>
        </p:nvGrpSpPr>
        <p:grpSpPr>
          <a:xfrm>
            <a:off x="785786" y="3357562"/>
            <a:ext cx="785818" cy="428628"/>
            <a:chOff x="785786" y="3357562"/>
            <a:chExt cx="785818" cy="428628"/>
          </a:xfrm>
          <a:effectLst>
            <a:glow rad="101600">
              <a:srgbClr val="EE9896">
                <a:alpha val="60000"/>
              </a:srgbClr>
            </a:glow>
          </a:effectLst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 rot="21065742">
            <a:off x="785648" y="4415928"/>
            <a:ext cx="785818" cy="428628"/>
            <a:chOff x="785786" y="3357562"/>
            <a:chExt cx="785818" cy="428628"/>
          </a:xfrm>
          <a:effectLst>
            <a:glow rad="101600">
              <a:srgbClr val="BDF1FF">
                <a:alpha val="60000"/>
              </a:srgbClr>
            </a:glow>
          </a:effectLst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 rot="21440558">
            <a:off x="590511" y="5947317"/>
            <a:ext cx="785818" cy="428628"/>
            <a:chOff x="785786" y="3357562"/>
            <a:chExt cx="785818" cy="4286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 rot="5088351">
            <a:off x="5499665" y="4411201"/>
            <a:ext cx="785818" cy="428628"/>
            <a:chOff x="785786" y="3357562"/>
            <a:chExt cx="785818" cy="428628"/>
          </a:xfrm>
          <a:effectLst>
            <a:glow rad="101600">
              <a:srgbClr val="EE9896">
                <a:alpha val="60000"/>
              </a:srgbClr>
            </a:glow>
          </a:effectLst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 rot="20598391">
            <a:off x="5188507" y="4747278"/>
            <a:ext cx="785818" cy="428628"/>
            <a:chOff x="785786" y="3357562"/>
            <a:chExt cx="785818" cy="428628"/>
          </a:xfrm>
          <a:effectLst>
            <a:glow rad="101600">
              <a:srgbClr val="BDF1FF">
                <a:alpha val="60000"/>
              </a:srgbClr>
            </a:glow>
          </a:effectLst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/>
          <p:cNvGrpSpPr/>
          <p:nvPr/>
        </p:nvGrpSpPr>
        <p:grpSpPr>
          <a:xfrm rot="13255075">
            <a:off x="5616494" y="4705549"/>
            <a:ext cx="785818" cy="428628"/>
            <a:chOff x="785786" y="3357562"/>
            <a:chExt cx="785818" cy="4286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00" name="Прямая соединительная линия 99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Прямоугольник 102"/>
          <p:cNvSpPr/>
          <p:nvPr/>
        </p:nvSpPr>
        <p:spPr>
          <a:xfrm>
            <a:off x="214282" y="2149610"/>
            <a:ext cx="1287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5" name="Группа 104"/>
          <p:cNvGrpSpPr/>
          <p:nvPr/>
        </p:nvGrpSpPr>
        <p:grpSpPr>
          <a:xfrm rot="8559263">
            <a:off x="692368" y="3409097"/>
            <a:ext cx="785818" cy="428628"/>
            <a:chOff x="785786" y="3357562"/>
            <a:chExt cx="785818" cy="428628"/>
          </a:xfrm>
          <a:effectLst>
            <a:glow rad="101600">
              <a:srgbClr val="BDF1FF">
                <a:alpha val="60000"/>
              </a:srgbClr>
            </a:glow>
          </a:effectLst>
        </p:grpSpPr>
        <p:cxnSp>
          <p:nvCxnSpPr>
            <p:cNvPr id="106" name="Прямая соединительная линия 105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/>
          <p:cNvGrpSpPr/>
          <p:nvPr/>
        </p:nvGrpSpPr>
        <p:grpSpPr>
          <a:xfrm rot="8080233">
            <a:off x="821515" y="4787785"/>
            <a:ext cx="785818" cy="428628"/>
            <a:chOff x="785786" y="3357562"/>
            <a:chExt cx="785818" cy="4286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10" name="Прямая соединительная линия 109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/>
          <p:cNvGrpSpPr/>
          <p:nvPr/>
        </p:nvGrpSpPr>
        <p:grpSpPr>
          <a:xfrm rot="7630823">
            <a:off x="586760" y="6201126"/>
            <a:ext cx="785818" cy="428628"/>
            <a:chOff x="785786" y="3357562"/>
            <a:chExt cx="785818" cy="428628"/>
          </a:xfrm>
          <a:effectLst>
            <a:glow rad="101600">
              <a:srgbClr val="EE9896">
                <a:alpha val="60000"/>
              </a:srgbClr>
            </a:glow>
          </a:effectLst>
        </p:grpSpPr>
        <p:cxnSp>
          <p:nvCxnSpPr>
            <p:cNvPr id="114" name="Прямая соединительная линия 113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/>
          <p:cNvGrpSpPr/>
          <p:nvPr/>
        </p:nvGrpSpPr>
        <p:grpSpPr>
          <a:xfrm rot="8559263">
            <a:off x="763804" y="5980864"/>
            <a:ext cx="785818" cy="428628"/>
            <a:chOff x="785786" y="3357562"/>
            <a:chExt cx="785818" cy="428628"/>
          </a:xfrm>
          <a:effectLst>
            <a:glow rad="101600">
              <a:srgbClr val="BDF1FF">
                <a:alpha val="60000"/>
              </a:srgbClr>
            </a:glow>
          </a:effectLst>
        </p:grpSpPr>
        <p:cxnSp>
          <p:nvCxnSpPr>
            <p:cNvPr id="118" name="Прямая соединительная линия 117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 rot="7630823">
            <a:off x="729636" y="4800254"/>
            <a:ext cx="785818" cy="428628"/>
            <a:chOff x="785786" y="3357562"/>
            <a:chExt cx="785818" cy="428628"/>
          </a:xfrm>
          <a:effectLst>
            <a:glow rad="101600">
              <a:srgbClr val="EE9896">
                <a:alpha val="60000"/>
              </a:srgbClr>
            </a:glow>
          </a:effectLst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rgbClr val="790D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Группа 124"/>
          <p:cNvGrpSpPr/>
          <p:nvPr/>
        </p:nvGrpSpPr>
        <p:grpSpPr>
          <a:xfrm rot="8080233">
            <a:off x="821515" y="3501901"/>
            <a:ext cx="785818" cy="428628"/>
            <a:chOff x="785786" y="3357562"/>
            <a:chExt cx="785818" cy="4286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26" name="Прямая соединительная линия 125"/>
            <p:cNvCxnSpPr/>
            <p:nvPr/>
          </p:nvCxnSpPr>
          <p:spPr>
            <a:xfrm>
              <a:off x="857224" y="3357562"/>
              <a:ext cx="642942" cy="14287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785786" y="3429000"/>
              <a:ext cx="785818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785786" y="3500438"/>
              <a:ext cx="500066" cy="28575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500034" y="1214422"/>
            <a:ext cx="5006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/>
              <a:t>1) «Химики» смотрят видео по химии,</a:t>
            </a:r>
          </a:p>
          <a:p>
            <a:r>
              <a:rPr lang="ru-RU" sz="2000" b="1" dirty="0" smtClean="0"/>
              <a:t>«музыканты» - по музыке,</a:t>
            </a:r>
          </a:p>
          <a:p>
            <a:r>
              <a:rPr lang="ru-RU" sz="2000" b="1" dirty="0" smtClean="0"/>
              <a:t>«психологи» - по психологии.</a:t>
            </a:r>
            <a:endParaRPr lang="ru-RU" sz="20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1285860"/>
            <a:ext cx="93011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/>
              <a:t>2) Пересаживаются в группы по три человека: «Химик», «Муз.» и «</a:t>
            </a:r>
            <a:r>
              <a:rPr lang="ru-RU" sz="2000" b="1" dirty="0" err="1" smtClean="0"/>
              <a:t>Пс</a:t>
            </a:r>
            <a:r>
              <a:rPr lang="ru-RU" sz="2000" b="1" dirty="0" smtClean="0"/>
              <a:t>.».</a:t>
            </a:r>
          </a:p>
          <a:p>
            <a:r>
              <a:rPr lang="ru-RU" sz="2000" b="1" dirty="0" smtClean="0"/>
              <a:t>Каждый рассказывает двум другим то, что узнал из ролика.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28596" y="1357298"/>
            <a:ext cx="8225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/>
              <a:t>3) Садятся за ЧУЖИЕ компьютеры. Проходят тестирование по </a:t>
            </a:r>
          </a:p>
          <a:p>
            <a:r>
              <a:rPr lang="ru-RU" sz="2000" b="1" dirty="0" smtClean="0"/>
              <a:t>информации, которую восприняли ОТ ОДНОКЛАССНИКА.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33731" y="1357298"/>
            <a:ext cx="9171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spc="-60" dirty="0" smtClean="0"/>
              <a:t>4) </a:t>
            </a:r>
            <a:r>
              <a:rPr lang="ru-RU" sz="2000" b="1" spc="-60" dirty="0" err="1" smtClean="0"/>
              <a:t>Ротируют</a:t>
            </a:r>
            <a:r>
              <a:rPr lang="ru-RU" sz="2000" b="1" spc="-60" dirty="0" smtClean="0"/>
              <a:t> компьютеры, чтобы попасть снова на ЧУЖИЕ.</a:t>
            </a:r>
          </a:p>
          <a:p>
            <a:r>
              <a:rPr lang="ru-RU" sz="2000" b="1" spc="-60" dirty="0" smtClean="0"/>
              <a:t>Проходят тестирование по теме, рассказанной ВТОРЫМ одноклассником.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0" y="1142984"/>
            <a:ext cx="93719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/>
              <a:t>5) Вновь каждый садится за свой компьютер и смотрит на ошибки, </a:t>
            </a:r>
          </a:p>
          <a:p>
            <a:r>
              <a:rPr lang="ru-RU" sz="2000" b="1" dirty="0" smtClean="0"/>
              <a:t>которые допустили оба его «ученика». И получает оценку за ИХ знания.</a:t>
            </a:r>
          </a:p>
          <a:p>
            <a:r>
              <a:rPr lang="ru-RU" sz="2000" b="1" dirty="0" smtClean="0"/>
              <a:t>А вторую (через дробь) – за себя, отражая труд своих «наставников».</a:t>
            </a:r>
          </a:p>
        </p:txBody>
      </p:sp>
      <p:grpSp>
        <p:nvGrpSpPr>
          <p:cNvPr id="150" name="Группа 149"/>
          <p:cNvGrpSpPr/>
          <p:nvPr/>
        </p:nvGrpSpPr>
        <p:grpSpPr>
          <a:xfrm>
            <a:off x="571472" y="3500438"/>
            <a:ext cx="1000132" cy="2500330"/>
            <a:chOff x="571472" y="3500438"/>
            <a:chExt cx="1000132" cy="2500330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rot="16200000" flipH="1">
              <a:off x="464315" y="3607595"/>
              <a:ext cx="1214446" cy="1000132"/>
            </a:xfrm>
            <a:prstGeom prst="line">
              <a:avLst/>
            </a:prstGeom>
            <a:ln w="50800">
              <a:solidFill>
                <a:srgbClr val="B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rot="16200000" flipV="1">
              <a:off x="-71470" y="4357694"/>
              <a:ext cx="2357454" cy="928694"/>
            </a:xfrm>
            <a:prstGeom prst="line">
              <a:avLst/>
            </a:prstGeom>
            <a:ln w="50800">
              <a:solidFill>
                <a:srgbClr val="B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Прямоугольник 150"/>
          <p:cNvSpPr/>
          <p:nvPr/>
        </p:nvSpPr>
        <p:spPr>
          <a:xfrm>
            <a:off x="2428860" y="4572008"/>
            <a:ext cx="5277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3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786182" y="5169771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=&gt;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429256" y="5072074"/>
            <a:ext cx="8691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4-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54" name="Полилиния 153"/>
          <p:cNvSpPr/>
          <p:nvPr/>
        </p:nvSpPr>
        <p:spPr>
          <a:xfrm>
            <a:off x="2557220" y="3510366"/>
            <a:ext cx="3301139" cy="1604075"/>
          </a:xfrm>
          <a:custGeom>
            <a:avLst/>
            <a:gdLst>
              <a:gd name="connsiteX0" fmla="*/ 3301139 w 3301139"/>
              <a:gd name="connsiteY0" fmla="*/ 1604075 h 1604075"/>
              <a:gd name="connsiteX1" fmla="*/ 2061275 w 3301139"/>
              <a:gd name="connsiteY1" fmla="*/ 255722 h 1604075"/>
              <a:gd name="connsiteX2" fmla="*/ 0 w 3301139"/>
              <a:gd name="connsiteY2" fmla="*/ 69742 h 16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1139" h="1604075">
                <a:moveTo>
                  <a:pt x="3301139" y="1604075"/>
                </a:moveTo>
                <a:cubicBezTo>
                  <a:pt x="2956302" y="1057759"/>
                  <a:pt x="2611465" y="511444"/>
                  <a:pt x="2061275" y="255722"/>
                </a:cubicBezTo>
                <a:cubicBezTo>
                  <a:pt x="1511085" y="0"/>
                  <a:pt x="755542" y="34871"/>
                  <a:pt x="0" y="69742"/>
                </a:cubicBezTo>
              </a:path>
            </a:pathLst>
          </a:cu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3" name="Группа 162"/>
          <p:cNvGrpSpPr/>
          <p:nvPr/>
        </p:nvGrpSpPr>
        <p:grpSpPr>
          <a:xfrm>
            <a:off x="785786" y="3714752"/>
            <a:ext cx="938218" cy="2438416"/>
            <a:chOff x="785786" y="3714752"/>
            <a:chExt cx="938218" cy="2438416"/>
          </a:xfrm>
        </p:grpSpPr>
        <p:cxnSp>
          <p:nvCxnSpPr>
            <p:cNvPr id="156" name="Прямая соединительная линия 155"/>
            <p:cNvCxnSpPr/>
            <p:nvPr/>
          </p:nvCxnSpPr>
          <p:spPr>
            <a:xfrm rot="5400000" flipH="1" flipV="1">
              <a:off x="678629" y="3821909"/>
              <a:ext cx="1143008" cy="928694"/>
            </a:xfrm>
            <a:prstGeom prst="line">
              <a:avLst/>
            </a:prstGeom>
            <a:ln w="508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rot="16200000" flipV="1">
              <a:off x="607191" y="5036355"/>
              <a:ext cx="1295408" cy="938218"/>
            </a:xfrm>
            <a:prstGeom prst="line">
              <a:avLst/>
            </a:prstGeom>
            <a:ln w="508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Прямоугольник 164"/>
          <p:cNvSpPr/>
          <p:nvPr/>
        </p:nvSpPr>
        <p:spPr>
          <a:xfrm>
            <a:off x="2428860" y="3295570"/>
            <a:ext cx="527709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</a:rPr>
              <a:t>4</a:t>
            </a:r>
          </a:p>
          <a:p>
            <a:pPr algn="ctr"/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  <a:p>
            <a:pPr algn="ctr"/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</a:rPr>
              <a:t>5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4286248" y="459826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</a:rPr>
              <a:t>=&gt;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929322" y="4500570"/>
            <a:ext cx="10615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</a:rPr>
              <a:t>4+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</p:txBody>
      </p:sp>
      <p:sp>
        <p:nvSpPr>
          <p:cNvPr id="168" name="Полилиния 167"/>
          <p:cNvSpPr/>
          <p:nvPr/>
        </p:nvSpPr>
        <p:spPr>
          <a:xfrm rot="20028059">
            <a:off x="2410706" y="3678128"/>
            <a:ext cx="3395331" cy="1959544"/>
          </a:xfrm>
          <a:custGeom>
            <a:avLst/>
            <a:gdLst>
              <a:gd name="connsiteX0" fmla="*/ 3301139 w 3301139"/>
              <a:gd name="connsiteY0" fmla="*/ 1604075 h 1604075"/>
              <a:gd name="connsiteX1" fmla="*/ 2061275 w 3301139"/>
              <a:gd name="connsiteY1" fmla="*/ 255722 h 1604075"/>
              <a:gd name="connsiteX2" fmla="*/ 0 w 3301139"/>
              <a:gd name="connsiteY2" fmla="*/ 69742 h 16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1139" h="1604075">
                <a:moveTo>
                  <a:pt x="3301139" y="1604075"/>
                </a:moveTo>
                <a:cubicBezTo>
                  <a:pt x="2956302" y="1057759"/>
                  <a:pt x="2611465" y="511444"/>
                  <a:pt x="2061275" y="255722"/>
                </a:cubicBezTo>
                <a:cubicBezTo>
                  <a:pt x="1511085" y="0"/>
                  <a:pt x="755542" y="34871"/>
                  <a:pt x="0" y="69742"/>
                </a:cubicBezTo>
              </a:path>
            </a:pathLst>
          </a:custGeom>
          <a:ln w="50800">
            <a:solidFill>
              <a:srgbClr val="0066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9" name="Группа 168"/>
          <p:cNvGrpSpPr/>
          <p:nvPr/>
        </p:nvGrpSpPr>
        <p:grpSpPr>
          <a:xfrm rot="294312" flipV="1">
            <a:off x="459889" y="3667326"/>
            <a:ext cx="1000132" cy="2652730"/>
            <a:chOff x="571472" y="3500438"/>
            <a:chExt cx="1000132" cy="2500330"/>
          </a:xfrm>
        </p:grpSpPr>
        <p:cxnSp>
          <p:nvCxnSpPr>
            <p:cNvPr id="170" name="Прямая соединительная линия 169"/>
            <p:cNvCxnSpPr/>
            <p:nvPr/>
          </p:nvCxnSpPr>
          <p:spPr>
            <a:xfrm rot="16200000" flipH="1">
              <a:off x="464315" y="3607595"/>
              <a:ext cx="1214446" cy="1000132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 rot="16200000" flipV="1">
              <a:off x="-71470" y="4357694"/>
              <a:ext cx="2357454" cy="928694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Прямоугольник 171"/>
          <p:cNvSpPr/>
          <p:nvPr/>
        </p:nvSpPr>
        <p:spPr>
          <a:xfrm>
            <a:off x="2571736" y="3214686"/>
            <a:ext cx="8867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5-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3857620" y="3883887"/>
            <a:ext cx="902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=&gt;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5500694" y="378619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5" name="Полилиния 174"/>
          <p:cNvSpPr/>
          <p:nvPr/>
        </p:nvSpPr>
        <p:spPr>
          <a:xfrm rot="21442225" flipV="1">
            <a:off x="2458707" y="4898202"/>
            <a:ext cx="3301139" cy="1376869"/>
          </a:xfrm>
          <a:custGeom>
            <a:avLst/>
            <a:gdLst>
              <a:gd name="connsiteX0" fmla="*/ 3301139 w 3301139"/>
              <a:gd name="connsiteY0" fmla="*/ 1604075 h 1604075"/>
              <a:gd name="connsiteX1" fmla="*/ 2061275 w 3301139"/>
              <a:gd name="connsiteY1" fmla="*/ 255722 h 1604075"/>
              <a:gd name="connsiteX2" fmla="*/ 0 w 3301139"/>
              <a:gd name="connsiteY2" fmla="*/ 69742 h 16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1139" h="1604075">
                <a:moveTo>
                  <a:pt x="3301139" y="1604075"/>
                </a:moveTo>
                <a:cubicBezTo>
                  <a:pt x="2956302" y="1057759"/>
                  <a:pt x="2611465" y="511444"/>
                  <a:pt x="2061275" y="255722"/>
                </a:cubicBezTo>
                <a:cubicBezTo>
                  <a:pt x="1511085" y="0"/>
                  <a:pt x="755542" y="34871"/>
                  <a:pt x="0" y="69742"/>
                </a:cubicBezTo>
              </a:path>
            </a:pathLst>
          </a:custGeom>
          <a:ln w="50800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0" y="2254972"/>
            <a:ext cx="9144000" cy="460302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/>
              <a:t>Класс делится на </a:t>
            </a:r>
            <a:r>
              <a:rPr lang="ru-RU" sz="2000" b="1" dirty="0" smtClean="0"/>
              <a:t>три группы: "Музыканты", "Химики" и "Психологи".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b="1" dirty="0" smtClean="0"/>
              <a:t>компьютерах</a:t>
            </a:r>
            <a:r>
              <a:rPr lang="ru-RU" sz="2000" dirty="0" smtClean="0"/>
              <a:t> - видеоролики с </a:t>
            </a:r>
            <a:r>
              <a:rPr lang="ru-RU" sz="2000" u="sng" dirty="0" smtClean="0"/>
              <a:t>принципом разрешения конфликтов</a:t>
            </a:r>
            <a:r>
              <a:rPr lang="ru-RU" sz="2000" dirty="0" smtClean="0"/>
              <a:t>, но: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b="1" dirty="0" smtClean="0"/>
              <a:t>1</a:t>
            </a:r>
            <a:r>
              <a:rPr lang="ru-RU" sz="2000" dirty="0" smtClean="0"/>
              <a:t>-й группе компьютеров - с позиции </a:t>
            </a:r>
            <a:r>
              <a:rPr lang="ru-RU" sz="2000" b="1" dirty="0" smtClean="0"/>
              <a:t>химии </a:t>
            </a:r>
          </a:p>
          <a:p>
            <a:r>
              <a:rPr lang="ru-RU" dirty="0" smtClean="0"/>
              <a:t>(соединение двух активных элементов в один успокоенный)</a:t>
            </a:r>
            <a:r>
              <a:rPr lang="ru-RU" sz="2400" dirty="0" smtClean="0"/>
              <a:t>,</a:t>
            </a:r>
          </a:p>
          <a:p>
            <a:endParaRPr lang="ru-RU" sz="2000" dirty="0" smtClean="0"/>
          </a:p>
          <a:p>
            <a:r>
              <a:rPr lang="ru-RU" sz="2000" dirty="0" smtClean="0"/>
              <a:t>во </a:t>
            </a:r>
            <a:r>
              <a:rPr lang="ru-RU" sz="2000" b="1" dirty="0" smtClean="0"/>
              <a:t>2</a:t>
            </a:r>
            <a:r>
              <a:rPr lang="ru-RU" sz="2000" dirty="0" smtClean="0"/>
              <a:t>-й - с позиции </a:t>
            </a:r>
            <a:r>
              <a:rPr lang="ru-RU" sz="2000" b="1" dirty="0" smtClean="0"/>
              <a:t>музыки</a:t>
            </a:r>
            <a:r>
              <a:rPr lang="ru-RU" sz="2000" dirty="0" smtClean="0"/>
              <a:t> </a:t>
            </a:r>
          </a:p>
          <a:p>
            <a:r>
              <a:rPr lang="ru-RU" dirty="0" smtClean="0"/>
              <a:t>(разрешение интервалов или затяжного </a:t>
            </a:r>
            <a:r>
              <a:rPr lang="ru-RU" dirty="0" err="1" smtClean="0"/>
              <a:t>доминантового</a:t>
            </a:r>
            <a:r>
              <a:rPr lang="ru-RU" dirty="0" smtClean="0"/>
              <a:t> напряжения)</a:t>
            </a:r>
            <a:r>
              <a:rPr lang="ru-RU" sz="2000" dirty="0" smtClean="0"/>
              <a:t>,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b="1" dirty="0" smtClean="0"/>
              <a:t>3</a:t>
            </a:r>
            <a:r>
              <a:rPr lang="ru-RU" sz="2000" dirty="0" smtClean="0"/>
              <a:t>-й – с позиции </a:t>
            </a:r>
            <a:r>
              <a:rPr lang="ru-RU" sz="2000" b="1" dirty="0" smtClean="0"/>
              <a:t>психологии</a:t>
            </a:r>
            <a:r>
              <a:rPr lang="ru-RU" sz="2000" dirty="0" smtClean="0"/>
              <a:t> и человеческих отношений </a:t>
            </a:r>
          </a:p>
          <a:p>
            <a:r>
              <a:rPr lang="ru-RU" dirty="0" smtClean="0"/>
              <a:t>(может, главная проблема в жизни большинства – умение </a:t>
            </a:r>
            <a:r>
              <a:rPr lang="ru-RU" dirty="0" err="1" smtClean="0"/>
              <a:t>разрулить</a:t>
            </a:r>
            <a:r>
              <a:rPr lang="ru-RU" dirty="0" smtClean="0"/>
              <a:t> конфликт)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А потом...  </a:t>
            </a:r>
            <a:r>
              <a:rPr lang="ru-RU" sz="2000" i="1" dirty="0" smtClean="0"/>
              <a:t>(щелчок мышью!)</a:t>
            </a:r>
            <a:endParaRPr lang="ru-RU" sz="2000" i="1" dirty="0"/>
          </a:p>
        </p:txBody>
      </p:sp>
      <p:pic>
        <p:nvPicPr>
          <p:cNvPr id="134" name="Picture 17" descr="D:\!!!!Презентация образование школа Щетинин\psi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1823556"/>
            <a:ext cx="571504" cy="57150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5" name="Picture 19" descr="D:\!!!!Презентация образование школа Щетинин\музыканты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1680680"/>
            <a:ext cx="285752" cy="74818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6" name="Picture 20" descr="D:\!!!!Презентация образование школа Щетинин\химики крас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1752118"/>
            <a:ext cx="642942" cy="6055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repeatCount="5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3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8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61111E-6 -4.44444E-6 L 0.45764 0.035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1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.55556E-7 3.7037E-7 L 0.32604 -0.000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2.22222E-6 L 0.48646 -0.08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800"/>
                            </p:stCondLst>
                            <p:childTnLst>
                              <p:par>
                                <p:cTn id="83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300"/>
                            </p:stCondLst>
                            <p:childTnLst>
                              <p:par>
                                <p:cTn id="87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4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6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600"/>
                            </p:stCondLst>
                            <p:childTnLst>
                              <p:par>
                                <p:cTn id="107" presetID="22" presetClass="entr" presetSubtype="1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100"/>
                            </p:stCondLst>
                            <p:childTnLst>
                              <p:par>
                                <p:cTn id="111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70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2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6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9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32604 -0.00046 C 0.28282 -3.64162E-6 0.23976 0.0007 0.19896 -0.01086 C 0.15816 -0.02242 0.11354 -0.04115 0.0816 -0.07005 C 0.04966 -0.09896 0.01962 -0.16462 0.00695 -0.18427 " pathEditMode="relative" ptsTypes="aaaA">
                                      <p:cBhvr>
                                        <p:cTn id="12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48646 -0.08116 C 0.41945 -0.07654 0.35243 -0.07168 0.28333 -0.08116 C 0.21424 -0.09064 0.11927 -0.11515 0.07222 -0.13827 C 0.02517 -0.16139 0.01285 -0.19099 0.0007 -0.22058 " pathEditMode="relative" ptsTypes="aaaA">
                                      <p:cBhvr>
                                        <p:cTn id="12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4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64 0.03542 C 0.43107 0.03681 0.40468 0.0382 0.38211 0.0713 C 0.35972 0.10417 0.35277 0.18542 0.32343 0.2345 C 0.29392 0.2838 0.25937 0.34028 0.20573 0.36598 C 0.15208 0.3919 0.07639 0.39028 0.00086 0.38912 " pathEditMode="relative" rAng="0" ptsTypes="aaaaA">
                                      <p:cBhvr>
                                        <p:cTn id="13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94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36" presetID="22" presetClass="entr" presetSubtype="2" repeatCount="3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22" presetClass="entr" presetSubtype="2" repeatCount="3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" presetID="22" presetClass="entr" presetSubtype="2" repeatCount="3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300"/>
                            </p:stCondLst>
                            <p:childTnLst>
                              <p:par>
                                <p:cTn id="146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6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1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6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900"/>
                            </p:stCondLst>
                            <p:childTnLst>
                              <p:par>
                                <p:cTn id="156" presetID="0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191 -0.21019 L 0.00608 -0.3858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8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86 0.38914 L 0.00086 0.17943 " pathEditMode="relative" ptsTypes="AA">
                                      <p:cBhvr>
                                        <p:cTn id="15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694 -0.18403 C 0.03924 -0.17546 0.07153 -0.1669 0.09427 -0.14769 C 0.11701 -0.12847 0.1349 -0.10532 0.1434 -0.06944 C 0.15191 -0.03333 0.15677 0.0294 0.14514 0.06991 C 0.13351 0.10995 0.09618 0.15255 0.07361 0.17245 C 0.05104 0.19236 0.03056 0.19051 0.01007 0.18866 " pathEditMode="relative" rAng="0" ptsTypes="aaaaaA">
                                      <p:cBhvr>
                                        <p:cTn id="16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400"/>
                            </p:stCondLst>
                            <p:childTnLst>
                              <p:par>
                                <p:cTn id="163" presetID="22" presetClass="entr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4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4400"/>
                            </p:stCondLst>
                            <p:childTnLst>
                              <p:par>
                                <p:cTn id="176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4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10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4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800"/>
                            </p:stCondLst>
                            <p:childTnLst>
                              <p:par>
                                <p:cTn id="186" presetID="0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191 -0.39469 C 0.04323 -0.38729 0.08455 -0.37989 0.10973 -0.34197 C 0.1349 -0.30405 0.15556 -0.21758 0.15261 -0.16648 C 0.14966 -0.11538 0.11823 -0.06405 0.09237 -0.03538 C 0.0665 -0.00671 0.01268 -0.00185 -0.00295 0.00485 " pathEditMode="relative" ptsTypes="aaaaA">
                                      <p:cBhvr>
                                        <p:cTn id="18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86 0.1794 L -0.00452 -0.00231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9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312 0.21018 L 0.00312 -0.0071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23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8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84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88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94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090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9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48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52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61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700"/>
                            </p:stCondLst>
                            <p:childTnLst>
                              <p:par>
                                <p:cTn id="23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7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7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41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4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51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700"/>
                            </p:stCondLst>
                            <p:childTnLst>
                              <p:par>
                                <p:cTn id="26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79" grpId="0"/>
      <p:bldP spid="79" grpId="1"/>
      <p:bldP spid="81" grpId="0"/>
      <p:bldP spid="81" grpId="1"/>
      <p:bldP spid="104" grpId="0"/>
      <p:bldP spid="104" grpId="1"/>
      <p:bldP spid="129" grpId="0"/>
      <p:bldP spid="129" grpId="1"/>
      <p:bldP spid="132" grpId="0"/>
      <p:bldP spid="132" grpId="1"/>
      <p:bldP spid="151" grpId="0"/>
      <p:bldP spid="151" grpId="1"/>
      <p:bldP spid="152" grpId="0"/>
      <p:bldP spid="152" grpId="1"/>
      <p:bldP spid="153" grpId="0"/>
      <p:bldP spid="153" grpId="1"/>
      <p:bldP spid="154" grpId="0" animBg="1"/>
      <p:bldP spid="154" grpId="1" animBg="1"/>
      <p:bldP spid="165" grpId="0"/>
      <p:bldP spid="165" grpId="1"/>
      <p:bldP spid="166" grpId="0"/>
      <p:bldP spid="166" grpId="1"/>
      <p:bldP spid="167" grpId="0"/>
      <p:bldP spid="167" grpId="1"/>
      <p:bldP spid="168" grpId="0" animBg="1"/>
      <p:bldP spid="168" grpId="1" animBg="1"/>
      <p:bldP spid="172" grpId="0"/>
      <p:bldP spid="173" grpId="0"/>
      <p:bldP spid="174" grpId="0"/>
      <p:bldP spid="175" grpId="0" animBg="1"/>
      <p:bldP spid="1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Стратегические  Результаты:</a:t>
            </a:r>
            <a:endParaRPr lang="ru-RU" sz="3200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8991600" cy="55721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1) Ученик заинтересован внимательно изучать материал, чтобы не мычать, когда два одноклассника требуют от него информации, без которой им поставят колы.</a:t>
            </a:r>
          </a:p>
          <a:p>
            <a:pPr marL="457200" indent="-457200">
              <a:lnSpc>
                <a:spcPct val="12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2) Ученик старается доходчиво объяснить другу, в ходе этого понимает и сам.</a:t>
            </a:r>
          </a:p>
          <a:p>
            <a:pPr>
              <a:lnSpc>
                <a:spcPct val="12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3) Плохо слушать своего "наставника" - значит, в глаза портить оценку лично ему. Это даже опасно в коллективе.</a:t>
            </a:r>
          </a:p>
          <a:p>
            <a:pPr>
              <a:lnSpc>
                <a:spcPct val="12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4) Несправедливость в оценках отличников, которые напрямую зависят от отстающих, побуждает одноклассников решительно бороться с ленью друг друга либо переформировывать классы.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3182</Words>
  <Application>Microsoft Office PowerPoint</Application>
  <PresentationFormat>Экран (4:3)</PresentationFormat>
  <Paragraphs>412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 Office</vt:lpstr>
      <vt:lpstr>Трек</vt:lpstr>
      <vt:lpstr>1_Трек</vt:lpstr>
      <vt:lpstr>Поток</vt:lpstr>
      <vt:lpstr>1_Тема Office</vt:lpstr>
      <vt:lpstr>Слайд 1</vt:lpstr>
      <vt:lpstr>I. Молекулы идей</vt:lpstr>
      <vt:lpstr>Молекулы  идей</vt:lpstr>
      <vt:lpstr>Молекулы  идей</vt:lpstr>
      <vt:lpstr>II.  Взаимоуроки «РаЭмО» (теория)</vt:lpstr>
      <vt:lpstr>Взаимоуроки «РАЭМО» (практика)</vt:lpstr>
      <vt:lpstr>Слайд 7</vt:lpstr>
      <vt:lpstr>взаимоУрок «Валентность в мире»</vt:lpstr>
      <vt:lpstr>Стратегические  Результаты:</vt:lpstr>
      <vt:lpstr>III. Триумф музы</vt:lpstr>
      <vt:lpstr>Триумф музы</vt:lpstr>
      <vt:lpstr>Триумф музы</vt:lpstr>
      <vt:lpstr>IV. «Принцип природосообразности»</vt:lpstr>
      <vt:lpstr>Слайд 14</vt:lpstr>
      <vt:lpstr>Слайд 15</vt:lpstr>
      <vt:lpstr>«Принцип природосообразности»</vt:lpstr>
      <vt:lpstr>V. «Живая библиотека»</vt:lpstr>
      <vt:lpstr>Заключение</vt:lpstr>
      <vt:lpstr>Заключение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Ритмика учебного процесса М.П.Щетинина</dc:title>
  <dc:creator>User</dc:creator>
  <cp:lastModifiedBy>User</cp:lastModifiedBy>
  <cp:revision>453</cp:revision>
  <dcterms:created xsi:type="dcterms:W3CDTF">2017-03-29T11:29:35Z</dcterms:created>
  <dcterms:modified xsi:type="dcterms:W3CDTF">2017-04-11T14:02:48Z</dcterms:modified>
</cp:coreProperties>
</file>